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9" r:id="rId5"/>
    <p:sldId id="376" r:id="rId6"/>
    <p:sldId id="335" r:id="rId7"/>
    <p:sldId id="368" r:id="rId8"/>
    <p:sldId id="377" r:id="rId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CE"/>
    <a:srgbClr val="F08E1E"/>
    <a:srgbClr val="3EB35D"/>
    <a:srgbClr val="A774AF"/>
    <a:srgbClr val="EB6E80"/>
    <a:srgbClr val="6BE9D6"/>
    <a:srgbClr val="EC6D83"/>
    <a:srgbClr val="76A56E"/>
    <a:srgbClr val="A93E8E"/>
    <a:srgbClr val="A7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131F4-9C54-3148-8D7F-07F4B8EBCFF8}" v="141" dt="2022-12-27T08:23:23.653"/>
    <p1510:client id="{C85E4CA5-1520-3644-A0B8-720826365D30}" v="3" dt="2022-12-27T00:46:1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/>
    <p:restoredTop sz="94626"/>
  </p:normalViewPr>
  <p:slideViewPr>
    <p:cSldViewPr snapToGrid="0" snapToObjects="1">
      <p:cViewPr varScale="1">
        <p:scale>
          <a:sx n="98" d="100"/>
          <a:sy n="98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 陽香" userId="9d4a7065-6176-481c-b556-1e2496a25942" providerId="ADAL" clId="{091131F4-9C54-3148-8D7F-07F4B8EBCFF8}"/>
    <pc:docChg chg="undo redo custSel addSld delSld modSld sldOrd modMainMaster">
      <pc:chgData name="小松 陽香" userId="9d4a7065-6176-481c-b556-1e2496a25942" providerId="ADAL" clId="{091131F4-9C54-3148-8D7F-07F4B8EBCFF8}" dt="2022-12-27T08:25:03.286" v="2913" actId="20577"/>
      <pc:docMkLst>
        <pc:docMk/>
      </pc:docMkLst>
      <pc:sldChg chg="modSp mod">
        <pc:chgData name="小松 陽香" userId="9d4a7065-6176-481c-b556-1e2496a25942" providerId="ADAL" clId="{091131F4-9C54-3148-8D7F-07F4B8EBCFF8}" dt="2022-12-27T05:46:34.161" v="1655" actId="692"/>
        <pc:sldMkLst>
          <pc:docMk/>
          <pc:sldMk cId="7798432" sldId="257"/>
        </pc:sldMkLst>
        <pc:cxnChg chg="mod">
          <ac:chgData name="小松 陽香" userId="9d4a7065-6176-481c-b556-1e2496a25942" providerId="ADAL" clId="{091131F4-9C54-3148-8D7F-07F4B8EBCFF8}" dt="2022-12-27T05:46:34.161" v="1655" actId="692"/>
          <ac:cxnSpMkLst>
            <pc:docMk/>
            <pc:sldMk cId="7798432" sldId="257"/>
            <ac:cxnSpMk id="5" creationId="{45D5AA64-6301-3E43-8913-B809F1A67B90}"/>
          </ac:cxnSpMkLst>
        </pc:cxnChg>
      </pc:sldChg>
      <pc:sldChg chg="addSp delSp modSp mod delAnim">
        <pc:chgData name="小松 陽香" userId="9d4a7065-6176-481c-b556-1e2496a25942" providerId="ADAL" clId="{091131F4-9C54-3148-8D7F-07F4B8EBCFF8}" dt="2022-12-27T06:04:58.965" v="1799" actId="1076"/>
        <pc:sldMkLst>
          <pc:docMk/>
          <pc:sldMk cId="2568483855" sldId="258"/>
        </pc:sldMkLst>
        <pc:spChg chg="add mod">
          <ac:chgData name="小松 陽香" userId="9d4a7065-6176-481c-b556-1e2496a25942" providerId="ADAL" clId="{091131F4-9C54-3148-8D7F-07F4B8EBCFF8}" dt="2022-12-27T06:04:58.965" v="1799" actId="1076"/>
          <ac:spMkLst>
            <pc:docMk/>
            <pc:sldMk cId="2568483855" sldId="258"/>
            <ac:spMk id="3" creationId="{9DAF564A-B6BD-27A0-6130-7FB8DDB471FF}"/>
          </ac:spMkLst>
        </pc:spChg>
        <pc:spChg chg="del mod">
          <ac:chgData name="小松 陽香" userId="9d4a7065-6176-481c-b556-1e2496a25942" providerId="ADAL" clId="{091131F4-9C54-3148-8D7F-07F4B8EBCFF8}" dt="2022-12-27T03:05:23.809" v="527" actId="478"/>
          <ac:spMkLst>
            <pc:docMk/>
            <pc:sldMk cId="2568483855" sldId="258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1:56.798" v="1680" actId="478"/>
          <ac:spMkLst>
            <pc:docMk/>
            <pc:sldMk cId="2568483855" sldId="258"/>
            <ac:spMk id="10" creationId="{6B0776FC-9FB2-B34A-884D-FD81DA30F0A6}"/>
          </ac:spMkLst>
        </pc:spChg>
        <pc:spChg chg="add del mod">
          <ac:chgData name="小松 陽香" userId="9d4a7065-6176-481c-b556-1e2496a25942" providerId="ADAL" clId="{091131F4-9C54-3148-8D7F-07F4B8EBCFF8}" dt="2022-12-27T03:17:21.693" v="694" actId="20577"/>
          <ac:spMkLst>
            <pc:docMk/>
            <pc:sldMk cId="2568483855" sldId="258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05:25.824" v="528" actId="478"/>
          <ac:spMkLst>
            <pc:docMk/>
            <pc:sldMk cId="2568483855" sldId="258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05:26.487" v="529" actId="478"/>
          <ac:spMkLst>
            <pc:docMk/>
            <pc:sldMk cId="2568483855" sldId="258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05:27.020" v="530" actId="478"/>
          <ac:spMkLst>
            <pc:docMk/>
            <pc:sldMk cId="2568483855" sldId="258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1:48.824" v="1677" actId="1076"/>
          <ac:picMkLst>
            <pc:docMk/>
            <pc:sldMk cId="2568483855" sldId="258"/>
            <ac:picMk id="2" creationId="{35B95DE9-9C57-CE7F-10A8-40A1CCD64593}"/>
          </ac:picMkLst>
        </pc:picChg>
        <pc:picChg chg="del mod">
          <ac:chgData name="小松 陽香" userId="9d4a7065-6176-481c-b556-1e2496a25942" providerId="ADAL" clId="{091131F4-9C54-3148-8D7F-07F4B8EBCFF8}" dt="2022-12-27T05:51:56.798" v="1680" actId="478"/>
          <ac:picMkLst>
            <pc:docMk/>
            <pc:sldMk cId="2568483855" sldId="258"/>
            <ac:picMk id="9" creationId="{2DB45FA0-58EA-594F-ACF2-97E593DD8FD7}"/>
          </ac:picMkLst>
        </pc:picChg>
      </pc:sldChg>
      <pc:sldChg chg="del">
        <pc:chgData name="小松 陽香" userId="9d4a7065-6176-481c-b556-1e2496a25942" providerId="ADAL" clId="{091131F4-9C54-3148-8D7F-07F4B8EBCFF8}" dt="2022-12-27T06:30:37.044" v="2205" actId="2696"/>
        <pc:sldMkLst>
          <pc:docMk/>
          <pc:sldMk cId="3429669678" sldId="259"/>
        </pc:sldMkLst>
      </pc:sldChg>
      <pc:sldChg chg="del">
        <pc:chgData name="小松 陽香" userId="9d4a7065-6176-481c-b556-1e2496a25942" providerId="ADAL" clId="{091131F4-9C54-3148-8D7F-07F4B8EBCFF8}" dt="2022-12-27T06:30:37.035" v="2204" actId="2696"/>
        <pc:sldMkLst>
          <pc:docMk/>
          <pc:sldMk cId="94969556" sldId="260"/>
        </pc:sldMkLst>
      </pc:sldChg>
      <pc:sldChg chg="del">
        <pc:chgData name="小松 陽香" userId="9d4a7065-6176-481c-b556-1e2496a25942" providerId="ADAL" clId="{091131F4-9C54-3148-8D7F-07F4B8EBCFF8}" dt="2022-12-27T06:30:36.966" v="2203" actId="2696"/>
        <pc:sldMkLst>
          <pc:docMk/>
          <pc:sldMk cId="2276342068" sldId="261"/>
        </pc:sldMkLst>
      </pc:sldChg>
      <pc:sldChg chg="del">
        <pc:chgData name="小松 陽香" userId="9d4a7065-6176-481c-b556-1e2496a25942" providerId="ADAL" clId="{091131F4-9C54-3148-8D7F-07F4B8EBCFF8}" dt="2022-12-27T06:30:36.898" v="2202" actId="2696"/>
        <pc:sldMkLst>
          <pc:docMk/>
          <pc:sldMk cId="2292944782" sldId="262"/>
        </pc:sldMkLst>
      </pc:sldChg>
      <pc:sldChg chg="del">
        <pc:chgData name="小松 陽香" userId="9d4a7065-6176-481c-b556-1e2496a25942" providerId="ADAL" clId="{091131F4-9C54-3148-8D7F-07F4B8EBCFF8}" dt="2022-12-27T06:30:36.672" v="2185" actId="2696"/>
        <pc:sldMkLst>
          <pc:docMk/>
          <pc:sldMk cId="1300816052" sldId="263"/>
        </pc:sldMkLst>
      </pc:sldChg>
      <pc:sldChg chg="del">
        <pc:chgData name="小松 陽香" userId="9d4a7065-6176-481c-b556-1e2496a25942" providerId="ADAL" clId="{091131F4-9C54-3148-8D7F-07F4B8EBCFF8}" dt="2022-12-27T06:30:36.835" v="2201" actId="2696"/>
        <pc:sldMkLst>
          <pc:docMk/>
          <pc:sldMk cId="2113674686" sldId="264"/>
        </pc:sldMkLst>
      </pc:sldChg>
      <pc:sldChg chg="del">
        <pc:chgData name="小松 陽香" userId="9d4a7065-6176-481c-b556-1e2496a25942" providerId="ADAL" clId="{091131F4-9C54-3148-8D7F-07F4B8EBCFF8}" dt="2022-12-27T06:30:36.832" v="2200" actId="2696"/>
        <pc:sldMkLst>
          <pc:docMk/>
          <pc:sldMk cId="1609626844" sldId="265"/>
        </pc:sldMkLst>
      </pc:sldChg>
      <pc:sldChg chg="del">
        <pc:chgData name="小松 陽香" userId="9d4a7065-6176-481c-b556-1e2496a25942" providerId="ADAL" clId="{091131F4-9C54-3148-8D7F-07F4B8EBCFF8}" dt="2022-12-27T06:30:36.806" v="2199" actId="2696"/>
        <pc:sldMkLst>
          <pc:docMk/>
          <pc:sldMk cId="4000786199" sldId="266"/>
        </pc:sldMkLst>
      </pc:sldChg>
      <pc:sldChg chg="del">
        <pc:chgData name="小松 陽香" userId="9d4a7065-6176-481c-b556-1e2496a25942" providerId="ADAL" clId="{091131F4-9C54-3148-8D7F-07F4B8EBCFF8}" dt="2022-12-27T06:30:36.782" v="2195" actId="2696"/>
        <pc:sldMkLst>
          <pc:docMk/>
          <pc:sldMk cId="3722012267" sldId="267"/>
        </pc:sldMkLst>
      </pc:sldChg>
      <pc:sldChg chg="del">
        <pc:chgData name="小松 陽香" userId="9d4a7065-6176-481c-b556-1e2496a25942" providerId="ADAL" clId="{091131F4-9C54-3148-8D7F-07F4B8EBCFF8}" dt="2022-12-27T06:30:36.756" v="2194" actId="2696"/>
        <pc:sldMkLst>
          <pc:docMk/>
          <pc:sldMk cId="2465633417" sldId="268"/>
        </pc:sldMkLst>
      </pc:sldChg>
      <pc:sldChg chg="del">
        <pc:chgData name="小松 陽香" userId="9d4a7065-6176-481c-b556-1e2496a25942" providerId="ADAL" clId="{091131F4-9C54-3148-8D7F-07F4B8EBCFF8}" dt="2022-12-27T06:30:36.792" v="2198" actId="2696"/>
        <pc:sldMkLst>
          <pc:docMk/>
          <pc:sldMk cId="2019618865" sldId="269"/>
        </pc:sldMkLst>
      </pc:sldChg>
      <pc:sldChg chg="del">
        <pc:chgData name="小松 陽香" userId="9d4a7065-6176-481c-b556-1e2496a25942" providerId="ADAL" clId="{091131F4-9C54-3148-8D7F-07F4B8EBCFF8}" dt="2022-12-27T06:30:36.790" v="2197" actId="2696"/>
        <pc:sldMkLst>
          <pc:docMk/>
          <pc:sldMk cId="2406504652" sldId="270"/>
        </pc:sldMkLst>
      </pc:sldChg>
      <pc:sldChg chg="del">
        <pc:chgData name="小松 陽香" userId="9d4a7065-6176-481c-b556-1e2496a25942" providerId="ADAL" clId="{091131F4-9C54-3148-8D7F-07F4B8EBCFF8}" dt="2022-12-27T06:30:36.786" v="2196" actId="2696"/>
        <pc:sldMkLst>
          <pc:docMk/>
          <pc:sldMk cId="3205105925" sldId="271"/>
        </pc:sldMkLst>
      </pc:sldChg>
      <pc:sldChg chg="del ord">
        <pc:chgData name="小松 陽香" userId="9d4a7065-6176-481c-b556-1e2496a25942" providerId="ADAL" clId="{091131F4-9C54-3148-8D7F-07F4B8EBCFF8}" dt="2022-12-27T06:30:37.051" v="2207" actId="2696"/>
        <pc:sldMkLst>
          <pc:docMk/>
          <pc:sldMk cId="3318559556" sldId="272"/>
        </pc:sldMkLst>
      </pc:sldChg>
      <pc:sldChg chg="del">
        <pc:chgData name="小松 陽香" userId="9d4a7065-6176-481c-b556-1e2496a25942" providerId="ADAL" clId="{091131F4-9C54-3148-8D7F-07F4B8EBCFF8}" dt="2022-12-27T06:30:36.752" v="2193" actId="2696"/>
        <pc:sldMkLst>
          <pc:docMk/>
          <pc:sldMk cId="1938136120" sldId="273"/>
        </pc:sldMkLst>
      </pc:sldChg>
      <pc:sldChg chg="del">
        <pc:chgData name="小松 陽香" userId="9d4a7065-6176-481c-b556-1e2496a25942" providerId="ADAL" clId="{091131F4-9C54-3148-8D7F-07F4B8EBCFF8}" dt="2022-12-27T06:30:36.737" v="2192" actId="2696"/>
        <pc:sldMkLst>
          <pc:docMk/>
          <pc:sldMk cId="544240567" sldId="274"/>
        </pc:sldMkLst>
      </pc:sldChg>
      <pc:sldChg chg="del">
        <pc:chgData name="小松 陽香" userId="9d4a7065-6176-481c-b556-1e2496a25942" providerId="ADAL" clId="{091131F4-9C54-3148-8D7F-07F4B8EBCFF8}" dt="2022-12-27T06:30:36.694" v="2186" actId="2696"/>
        <pc:sldMkLst>
          <pc:docMk/>
          <pc:sldMk cId="2887050519" sldId="275"/>
        </pc:sldMkLst>
      </pc:sldChg>
      <pc:sldChg chg="del">
        <pc:chgData name="小松 陽香" userId="9d4a7065-6176-481c-b556-1e2496a25942" providerId="ADAL" clId="{091131F4-9C54-3148-8D7F-07F4B8EBCFF8}" dt="2022-12-27T06:30:36.705" v="2189" actId="2696"/>
        <pc:sldMkLst>
          <pc:docMk/>
          <pc:sldMk cId="2269559021" sldId="276"/>
        </pc:sldMkLst>
      </pc:sldChg>
      <pc:sldChg chg="del">
        <pc:chgData name="小松 陽香" userId="9d4a7065-6176-481c-b556-1e2496a25942" providerId="ADAL" clId="{091131F4-9C54-3148-8D7F-07F4B8EBCFF8}" dt="2022-12-27T06:30:36.702" v="2188" actId="2696"/>
        <pc:sldMkLst>
          <pc:docMk/>
          <pc:sldMk cId="3752035392" sldId="277"/>
        </pc:sldMkLst>
      </pc:sldChg>
      <pc:sldChg chg="del">
        <pc:chgData name="小松 陽香" userId="9d4a7065-6176-481c-b556-1e2496a25942" providerId="ADAL" clId="{091131F4-9C54-3148-8D7F-07F4B8EBCFF8}" dt="2022-12-27T06:30:36.699" v="2187" actId="2696"/>
        <pc:sldMkLst>
          <pc:docMk/>
          <pc:sldMk cId="998460076" sldId="278"/>
        </pc:sldMkLst>
      </pc:sldChg>
      <pc:sldChg chg="del">
        <pc:chgData name="小松 陽香" userId="9d4a7065-6176-481c-b556-1e2496a25942" providerId="ADAL" clId="{091131F4-9C54-3148-8D7F-07F4B8EBCFF8}" dt="2022-12-27T06:30:36.667" v="2184" actId="2696"/>
        <pc:sldMkLst>
          <pc:docMk/>
          <pc:sldMk cId="18839726" sldId="279"/>
        </pc:sldMkLst>
      </pc:sldChg>
      <pc:sldChg chg="del">
        <pc:chgData name="小松 陽香" userId="9d4a7065-6176-481c-b556-1e2496a25942" providerId="ADAL" clId="{091131F4-9C54-3148-8D7F-07F4B8EBCFF8}" dt="2022-12-27T06:30:36.652" v="2183" actId="2696"/>
        <pc:sldMkLst>
          <pc:docMk/>
          <pc:sldMk cId="2451869945" sldId="280"/>
        </pc:sldMkLst>
      </pc:sldChg>
      <pc:sldChg chg="del">
        <pc:chgData name="小松 陽香" userId="9d4a7065-6176-481c-b556-1e2496a25942" providerId="ADAL" clId="{091131F4-9C54-3148-8D7F-07F4B8EBCFF8}" dt="2022-12-27T06:30:36.646" v="2182" actId="2696"/>
        <pc:sldMkLst>
          <pc:docMk/>
          <pc:sldMk cId="3724471178" sldId="281"/>
        </pc:sldMkLst>
      </pc:sldChg>
      <pc:sldChg chg="del">
        <pc:chgData name="小松 陽香" userId="9d4a7065-6176-481c-b556-1e2496a25942" providerId="ADAL" clId="{091131F4-9C54-3148-8D7F-07F4B8EBCFF8}" dt="2022-12-27T06:30:36.642" v="2181" actId="2696"/>
        <pc:sldMkLst>
          <pc:docMk/>
          <pc:sldMk cId="2459677154" sldId="282"/>
        </pc:sldMkLst>
      </pc:sldChg>
      <pc:sldChg chg="del">
        <pc:chgData name="小松 陽香" userId="9d4a7065-6176-481c-b556-1e2496a25942" providerId="ADAL" clId="{091131F4-9C54-3148-8D7F-07F4B8EBCFF8}" dt="2022-12-27T06:30:36.639" v="2180" actId="2696"/>
        <pc:sldMkLst>
          <pc:docMk/>
          <pc:sldMk cId="3288355585" sldId="283"/>
        </pc:sldMkLst>
      </pc:sldChg>
      <pc:sldChg chg="del">
        <pc:chgData name="小松 陽香" userId="9d4a7065-6176-481c-b556-1e2496a25942" providerId="ADAL" clId="{091131F4-9C54-3148-8D7F-07F4B8EBCFF8}" dt="2022-12-27T06:30:36.633" v="2179" actId="2696"/>
        <pc:sldMkLst>
          <pc:docMk/>
          <pc:sldMk cId="1830271456" sldId="284"/>
        </pc:sldMkLst>
      </pc:sldChg>
      <pc:sldChg chg="del">
        <pc:chgData name="小松 陽香" userId="9d4a7065-6176-481c-b556-1e2496a25942" providerId="ADAL" clId="{091131F4-9C54-3148-8D7F-07F4B8EBCFF8}" dt="2022-12-27T06:30:36.630" v="2178" actId="2696"/>
        <pc:sldMkLst>
          <pc:docMk/>
          <pc:sldMk cId="4290537773" sldId="285"/>
        </pc:sldMkLst>
      </pc:sldChg>
      <pc:sldChg chg="del">
        <pc:chgData name="小松 陽香" userId="9d4a7065-6176-481c-b556-1e2496a25942" providerId="ADAL" clId="{091131F4-9C54-3148-8D7F-07F4B8EBCFF8}" dt="2022-12-27T06:30:36.722" v="2191" actId="2696"/>
        <pc:sldMkLst>
          <pc:docMk/>
          <pc:sldMk cId="53553066" sldId="286"/>
        </pc:sldMkLst>
      </pc:sldChg>
      <pc:sldChg chg="del">
        <pc:chgData name="小松 陽香" userId="9d4a7065-6176-481c-b556-1e2496a25942" providerId="ADAL" clId="{091131F4-9C54-3148-8D7F-07F4B8EBCFF8}" dt="2022-12-27T06:30:36.707" v="2190" actId="2696"/>
        <pc:sldMkLst>
          <pc:docMk/>
          <pc:sldMk cId="1266101328" sldId="287"/>
        </pc:sldMkLst>
      </pc:sldChg>
      <pc:sldChg chg="addSp delSp modSp mod">
        <pc:chgData name="小松 陽香" userId="9d4a7065-6176-481c-b556-1e2496a25942" providerId="ADAL" clId="{091131F4-9C54-3148-8D7F-07F4B8EBCFF8}" dt="2022-12-27T02:10:44.801" v="12" actId="12788"/>
        <pc:sldMkLst>
          <pc:docMk/>
          <pc:sldMk cId="1968996164" sldId="288"/>
        </pc:sldMkLst>
        <pc:picChg chg="add mod">
          <ac:chgData name="小松 陽香" userId="9d4a7065-6176-481c-b556-1e2496a25942" providerId="ADAL" clId="{091131F4-9C54-3148-8D7F-07F4B8EBCFF8}" dt="2022-12-27T02:10:44.801" v="12" actId="12788"/>
          <ac:picMkLst>
            <pc:docMk/>
            <pc:sldMk cId="1968996164" sldId="288"/>
            <ac:picMk id="3" creationId="{B539A31D-3729-7A1C-45D3-D10A20855C1C}"/>
          </ac:picMkLst>
        </pc:picChg>
        <pc:picChg chg="del">
          <ac:chgData name="小松 陽香" userId="9d4a7065-6176-481c-b556-1e2496a25942" providerId="ADAL" clId="{091131F4-9C54-3148-8D7F-07F4B8EBCFF8}" dt="2022-12-27T02:09:49.854" v="4" actId="478"/>
          <ac:picMkLst>
            <pc:docMk/>
            <pc:sldMk cId="1968996164" sldId="288"/>
            <ac:picMk id="6" creationId="{C7669C46-B7FB-0A7B-9881-4D810E3EB431}"/>
          </ac:picMkLst>
        </pc:picChg>
      </pc:sldChg>
      <pc:sldChg chg="modSp mod">
        <pc:chgData name="小松 陽香" userId="9d4a7065-6176-481c-b556-1e2496a25942" providerId="ADAL" clId="{091131F4-9C54-3148-8D7F-07F4B8EBCFF8}" dt="2022-12-27T05:43:53.495" v="1135" actId="207"/>
        <pc:sldMkLst>
          <pc:docMk/>
          <pc:sldMk cId="4064739921" sldId="289"/>
        </pc:sldMkLst>
        <pc:spChg chg="mod">
          <ac:chgData name="小松 陽香" userId="9d4a7065-6176-481c-b556-1e2496a25942" providerId="ADAL" clId="{091131F4-9C54-3148-8D7F-07F4B8EBCFF8}" dt="2022-12-27T05:43:53.495" v="1135" actId="207"/>
          <ac:spMkLst>
            <pc:docMk/>
            <pc:sldMk cId="4064739921" sldId="289"/>
            <ac:spMk id="8" creationId="{6D480C49-9893-7E48-8376-A644DBB789DC}"/>
          </ac:spMkLst>
        </pc:spChg>
      </pc:sldChg>
      <pc:sldChg chg="del">
        <pc:chgData name="小松 陽香" userId="9d4a7065-6176-481c-b556-1e2496a25942" providerId="ADAL" clId="{091131F4-9C54-3148-8D7F-07F4B8EBCFF8}" dt="2022-12-27T01:48:51.494" v="0" actId="2696"/>
        <pc:sldMkLst>
          <pc:docMk/>
          <pc:sldMk cId="1243376268" sldId="290"/>
        </pc:sldMkLst>
      </pc:sldChg>
      <pc:sldChg chg="addSp delSp modSp add mod ord delAnim">
        <pc:chgData name="小松 陽香" userId="9d4a7065-6176-481c-b556-1e2496a25942" providerId="ADAL" clId="{091131F4-9C54-3148-8D7F-07F4B8EBCFF8}" dt="2022-12-27T06:04:38.730" v="1795" actId="1076"/>
        <pc:sldMkLst>
          <pc:docMk/>
          <pc:sldMk cId="1965896096" sldId="290"/>
        </pc:sldMkLst>
        <pc:spChg chg="add mod">
          <ac:chgData name="小松 陽香" userId="9d4a7065-6176-481c-b556-1e2496a25942" providerId="ADAL" clId="{091131F4-9C54-3148-8D7F-07F4B8EBCFF8}" dt="2022-12-27T06:04:38.730" v="1795" actId="1076"/>
          <ac:spMkLst>
            <pc:docMk/>
            <pc:sldMk cId="1965896096" sldId="290"/>
            <ac:spMk id="4" creationId="{53F5F684-CF4F-3623-99CC-1BD5AA9B6217}"/>
          </ac:spMkLst>
        </pc:spChg>
        <pc:spChg chg="add mod topLvl">
          <ac:chgData name="小松 陽香" userId="9d4a7065-6176-481c-b556-1e2496a25942" providerId="ADAL" clId="{091131F4-9C54-3148-8D7F-07F4B8EBCFF8}" dt="2022-12-27T06:04:11.713" v="1791" actId="1076"/>
          <ac:spMkLst>
            <pc:docMk/>
            <pc:sldMk cId="1965896096" sldId="290"/>
            <ac:spMk id="6" creationId="{0F28FA35-C28C-4278-A97F-67AC8FE2D9C1}"/>
          </ac:spMkLst>
        </pc:spChg>
        <pc:spChg chg="del mod">
          <ac:chgData name="小松 陽香" userId="9d4a7065-6176-481c-b556-1e2496a25942" providerId="ADAL" clId="{091131F4-9C54-3148-8D7F-07F4B8EBCFF8}" dt="2022-12-27T02:41:15.980" v="203" actId="478"/>
          <ac:spMkLst>
            <pc:docMk/>
            <pc:sldMk cId="1965896096" sldId="290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49:58.613" v="1665" actId="478"/>
          <ac:spMkLst>
            <pc:docMk/>
            <pc:sldMk cId="1965896096" sldId="290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5:58:57.734" v="1752" actId="2710"/>
          <ac:spMkLst>
            <pc:docMk/>
            <pc:sldMk cId="1965896096" sldId="290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2:16:16.821" v="15" actId="478"/>
          <ac:spMkLst>
            <pc:docMk/>
            <pc:sldMk cId="1965896096" sldId="290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2:16:18.913" v="16" actId="478"/>
          <ac:spMkLst>
            <pc:docMk/>
            <pc:sldMk cId="1965896096" sldId="290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2:16:20.632" v="17" actId="478"/>
          <ac:spMkLst>
            <pc:docMk/>
            <pc:sldMk cId="1965896096" sldId="290"/>
            <ac:spMk id="18" creationId="{E4B83D5E-A490-A644-9B54-63707CEFEB50}"/>
          </ac:spMkLst>
        </pc:spChg>
        <pc:spChg chg="add del mod">
          <ac:chgData name="小松 陽香" userId="9d4a7065-6176-481c-b556-1e2496a25942" providerId="ADAL" clId="{091131F4-9C54-3148-8D7F-07F4B8EBCFF8}" dt="2022-12-27T02:41:35.081" v="208" actId="478"/>
          <ac:spMkLst>
            <pc:docMk/>
            <pc:sldMk cId="1965896096" sldId="290"/>
            <ac:spMk id="23" creationId="{37784FE2-84CC-5C15-DEC1-7915887F9A1B}"/>
          </ac:spMkLst>
        </pc:spChg>
        <pc:spChg chg="add mod topLvl">
          <ac:chgData name="小松 陽香" userId="9d4a7065-6176-481c-b556-1e2496a25942" providerId="ADAL" clId="{091131F4-9C54-3148-8D7F-07F4B8EBCFF8}" dt="2022-12-27T06:04:11.713" v="1791" actId="1076"/>
          <ac:spMkLst>
            <pc:docMk/>
            <pc:sldMk cId="1965896096" sldId="290"/>
            <ac:spMk id="24" creationId="{5EA442F7-6443-9048-E8FF-B1A8CE028292}"/>
          </ac:spMkLst>
        </pc:spChg>
        <pc:grpChg chg="add del mod">
          <ac:chgData name="小松 陽香" userId="9d4a7065-6176-481c-b556-1e2496a25942" providerId="ADAL" clId="{091131F4-9C54-3148-8D7F-07F4B8EBCFF8}" dt="2022-12-27T06:04:05.884" v="1788" actId="165"/>
          <ac:grpSpMkLst>
            <pc:docMk/>
            <pc:sldMk cId="1965896096" sldId="290"/>
            <ac:grpSpMk id="18" creationId="{6051C4EC-1EE6-8E41-BB45-E5B20CED6B46}"/>
          </ac:grpSpMkLst>
        </pc:grpChg>
        <pc:grpChg chg="add del">
          <ac:chgData name="小松 陽香" userId="9d4a7065-6176-481c-b556-1e2496a25942" providerId="ADAL" clId="{091131F4-9C54-3148-8D7F-07F4B8EBCFF8}" dt="2022-12-27T05:57:17.861" v="1710" actId="165"/>
          <ac:grpSpMkLst>
            <pc:docMk/>
            <pc:sldMk cId="1965896096" sldId="290"/>
            <ac:grpSpMk id="25" creationId="{33B46A25-608C-E2E6-1500-DE8BD24CC13E}"/>
          </ac:grpSpMkLst>
        </pc:grpChg>
        <pc:picChg chg="add mod">
          <ac:chgData name="小松 陽香" userId="9d4a7065-6176-481c-b556-1e2496a25942" providerId="ADAL" clId="{091131F4-9C54-3148-8D7F-07F4B8EBCFF8}" dt="2022-12-27T05:56:34.961" v="1707" actId="29295"/>
          <ac:picMkLst>
            <pc:docMk/>
            <pc:sldMk cId="1965896096" sldId="290"/>
            <ac:picMk id="2" creationId="{3BD1C1BB-01BC-1039-807B-50F80C3412DD}"/>
          </ac:picMkLst>
        </pc:picChg>
        <pc:picChg chg="add mod topLvl">
          <ac:chgData name="小松 陽香" userId="9d4a7065-6176-481c-b556-1e2496a25942" providerId="ADAL" clId="{091131F4-9C54-3148-8D7F-07F4B8EBCFF8}" dt="2022-12-27T06:04:11.713" v="1791" actId="1076"/>
          <ac:picMkLst>
            <pc:docMk/>
            <pc:sldMk cId="1965896096" sldId="290"/>
            <ac:picMk id="3" creationId="{7E58373E-4CB9-896B-9620-C44FBE91A3E9}"/>
          </ac:picMkLst>
        </pc:picChg>
        <pc:picChg chg="add mod topLvl">
          <ac:chgData name="小松 陽香" userId="9d4a7065-6176-481c-b556-1e2496a25942" providerId="ADAL" clId="{091131F4-9C54-3148-8D7F-07F4B8EBCFF8}" dt="2022-12-27T06:04:11.713" v="1791" actId="1076"/>
          <ac:picMkLst>
            <pc:docMk/>
            <pc:sldMk cId="1965896096" sldId="290"/>
            <ac:picMk id="5" creationId="{E1AB966F-2479-6D7C-1C95-DA16D6CED8D7}"/>
          </ac:picMkLst>
        </pc:picChg>
        <pc:picChg chg="del mod">
          <ac:chgData name="小松 陽香" userId="9d4a7065-6176-481c-b556-1e2496a25942" providerId="ADAL" clId="{091131F4-9C54-3148-8D7F-07F4B8EBCFF8}" dt="2022-12-27T05:49:50.511" v="1663" actId="478"/>
          <ac:picMkLst>
            <pc:docMk/>
            <pc:sldMk cId="1965896096" sldId="290"/>
            <ac:picMk id="9" creationId="{2DB45FA0-58EA-594F-ACF2-97E593DD8FD7}"/>
          </ac:picMkLst>
        </pc:picChg>
        <pc:cxnChg chg="add mod topLvl">
          <ac:chgData name="小松 陽香" userId="9d4a7065-6176-481c-b556-1e2496a25942" providerId="ADAL" clId="{091131F4-9C54-3148-8D7F-07F4B8EBCFF8}" dt="2022-12-27T05:59:06.894" v="1753" actId="1076"/>
          <ac:cxnSpMkLst>
            <pc:docMk/>
            <pc:sldMk cId="1965896096" sldId="290"/>
            <ac:cxnSpMk id="13" creationId="{2CC93AC5-E397-2EE1-F0F5-77867A4ED2B3}"/>
          </ac:cxnSpMkLst>
        </pc:cxnChg>
        <pc:cxnChg chg="add mod topLvl">
          <ac:chgData name="小松 陽香" userId="9d4a7065-6176-481c-b556-1e2496a25942" providerId="ADAL" clId="{091131F4-9C54-3148-8D7F-07F4B8EBCFF8}" dt="2022-12-27T05:59:12.179" v="1754" actId="1076"/>
          <ac:cxnSpMkLst>
            <pc:docMk/>
            <pc:sldMk cId="1965896096" sldId="290"/>
            <ac:cxnSpMk id="14" creationId="{B4B3C80F-DF27-08AF-C02C-826DBB423108}"/>
          </ac:cxnSpMkLst>
        </pc:cxnChg>
        <pc:cxnChg chg="add mod topLvl">
          <ac:chgData name="小松 陽香" userId="9d4a7065-6176-481c-b556-1e2496a25942" providerId="ADAL" clId="{091131F4-9C54-3148-8D7F-07F4B8EBCFF8}" dt="2022-12-27T05:59:51.613" v="1763" actId="14100"/>
          <ac:cxnSpMkLst>
            <pc:docMk/>
            <pc:sldMk cId="1965896096" sldId="290"/>
            <ac:cxnSpMk id="15" creationId="{134E9980-2E35-0169-E14F-70D636146A65}"/>
          </ac:cxnSpMkLst>
        </pc:cxnChg>
      </pc:sldChg>
      <pc:sldChg chg="addSp delSp modSp add mod">
        <pc:chgData name="小松 陽香" userId="9d4a7065-6176-481c-b556-1e2496a25942" providerId="ADAL" clId="{091131F4-9C54-3148-8D7F-07F4B8EBCFF8}" dt="2022-12-27T06:04:50.345" v="1797" actId="1076"/>
        <pc:sldMkLst>
          <pc:docMk/>
          <pc:sldMk cId="1709199495" sldId="291"/>
        </pc:sldMkLst>
        <pc:spChg chg="add mod">
          <ac:chgData name="小松 陽香" userId="9d4a7065-6176-481c-b556-1e2496a25942" providerId="ADAL" clId="{091131F4-9C54-3148-8D7F-07F4B8EBCFF8}" dt="2022-12-27T03:12:09.988" v="639" actId="14100"/>
          <ac:spMkLst>
            <pc:docMk/>
            <pc:sldMk cId="1709199495" sldId="291"/>
            <ac:spMk id="4" creationId="{70B99723-A159-5368-3BD0-84B27D14F463}"/>
          </ac:spMkLst>
        </pc:spChg>
        <pc:spChg chg="add mod">
          <ac:chgData name="小松 陽香" userId="9d4a7065-6176-481c-b556-1e2496a25942" providerId="ADAL" clId="{091131F4-9C54-3148-8D7F-07F4B8EBCFF8}" dt="2022-12-27T02:55:07.213" v="315" actId="1037"/>
          <ac:spMkLst>
            <pc:docMk/>
            <pc:sldMk cId="1709199495" sldId="291"/>
            <ac:spMk id="5" creationId="{2DD3300B-FF17-9C5A-B695-D9A8E23BA584}"/>
          </ac:spMkLst>
        </pc:spChg>
        <pc:spChg chg="add mod">
          <ac:chgData name="小松 陽香" userId="9d4a7065-6176-481c-b556-1e2496a25942" providerId="ADAL" clId="{091131F4-9C54-3148-8D7F-07F4B8EBCFF8}" dt="2022-12-27T06:04:50.345" v="1797" actId="1076"/>
          <ac:spMkLst>
            <pc:docMk/>
            <pc:sldMk cId="1709199495" sldId="291"/>
            <ac:spMk id="6" creationId="{5580E4CC-769F-3F04-F3CC-444D3988DDB2}"/>
          </ac:spMkLst>
        </pc:spChg>
        <pc:spChg chg="del mod">
          <ac:chgData name="小松 陽香" userId="9d4a7065-6176-481c-b556-1e2496a25942" providerId="ADAL" clId="{091131F4-9C54-3148-8D7F-07F4B8EBCFF8}" dt="2022-12-27T02:51:49.013" v="275" actId="478"/>
          <ac:spMkLst>
            <pc:docMk/>
            <pc:sldMk cId="1709199495" sldId="291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0:55.283" v="1671" actId="478"/>
          <ac:spMkLst>
            <pc:docMk/>
            <pc:sldMk cId="1709199495" sldId="291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1:49.452" v="633" actId="2710"/>
          <ac:spMkLst>
            <pc:docMk/>
            <pc:sldMk cId="1709199495" sldId="291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5:50:44.614" v="1668" actId="1076"/>
          <ac:picMkLst>
            <pc:docMk/>
            <pc:sldMk cId="1709199495" sldId="291"/>
            <ac:picMk id="2" creationId="{0F3A59D0-5543-3B4E-D98A-EAA11CD8F91D}"/>
          </ac:picMkLst>
        </pc:picChg>
        <pc:picChg chg="add mod">
          <ac:chgData name="小松 陽香" userId="9d4a7065-6176-481c-b556-1e2496a25942" providerId="ADAL" clId="{091131F4-9C54-3148-8D7F-07F4B8EBCFF8}" dt="2022-12-27T02:54:06.598" v="283" actId="1076"/>
          <ac:picMkLst>
            <pc:docMk/>
            <pc:sldMk cId="1709199495" sldId="291"/>
            <ac:picMk id="3" creationId="{69743880-99CB-E12B-8554-30D623CB0364}"/>
          </ac:picMkLst>
        </pc:picChg>
        <pc:picChg chg="del mod">
          <ac:chgData name="小松 陽香" userId="9d4a7065-6176-481c-b556-1e2496a25942" providerId="ADAL" clId="{091131F4-9C54-3148-8D7F-07F4B8EBCFF8}" dt="2022-12-27T05:50:55.283" v="1671" actId="478"/>
          <ac:picMkLst>
            <pc:docMk/>
            <pc:sldMk cId="1709199495" sldId="291"/>
            <ac:picMk id="9" creationId="{2DB45FA0-58EA-594F-ACF2-97E593DD8FD7}"/>
          </ac:picMkLst>
        </pc:picChg>
      </pc:sldChg>
      <pc:sldChg chg="del">
        <pc:chgData name="小松 陽香" userId="9d4a7065-6176-481c-b556-1e2496a25942" providerId="ADAL" clId="{091131F4-9C54-3148-8D7F-07F4B8EBCFF8}" dt="2022-12-27T01:48:51.501" v="1" actId="2696"/>
        <pc:sldMkLst>
          <pc:docMk/>
          <pc:sldMk cId="4033253627" sldId="291"/>
        </pc:sldMkLst>
      </pc:sldChg>
      <pc:sldChg chg="del">
        <pc:chgData name="小松 陽香" userId="9d4a7065-6176-481c-b556-1e2496a25942" providerId="ADAL" clId="{091131F4-9C54-3148-8D7F-07F4B8EBCFF8}" dt="2022-12-27T01:48:51.507" v="2" actId="2696"/>
        <pc:sldMkLst>
          <pc:docMk/>
          <pc:sldMk cId="536365098" sldId="292"/>
        </pc:sldMkLst>
      </pc:sldChg>
      <pc:sldChg chg="addSp delSp modSp add mod ord">
        <pc:chgData name="小松 陽香" userId="9d4a7065-6176-481c-b556-1e2496a25942" providerId="ADAL" clId="{091131F4-9C54-3148-8D7F-07F4B8EBCFF8}" dt="2022-12-27T05:51:10.503" v="1673"/>
        <pc:sldMkLst>
          <pc:docMk/>
          <pc:sldMk cId="4099593143" sldId="292"/>
        </pc:sldMkLst>
        <pc:spChg chg="mod">
          <ac:chgData name="小松 陽香" userId="9d4a7065-6176-481c-b556-1e2496a25942" providerId="ADAL" clId="{091131F4-9C54-3148-8D7F-07F4B8EBCFF8}" dt="2022-12-27T02:56:41.022" v="324"/>
          <ac:spMkLst>
            <pc:docMk/>
            <pc:sldMk cId="4099593143" sldId="292"/>
            <ac:spMk id="4" creationId="{7ECD1462-F17B-5D47-9CB0-E66D10FFF8B9}"/>
          </ac:spMkLst>
        </pc:spChg>
        <pc:cxnChg chg="add mod">
          <ac:chgData name="小松 陽香" userId="9d4a7065-6176-481c-b556-1e2496a25942" providerId="ADAL" clId="{091131F4-9C54-3148-8D7F-07F4B8EBCFF8}" dt="2022-12-27T05:51:10.503" v="1673"/>
          <ac:cxnSpMkLst>
            <pc:docMk/>
            <pc:sldMk cId="4099593143" sldId="292"/>
            <ac:cxnSpMk id="2" creationId="{47862941-36BD-60C8-97B3-C775140637B9}"/>
          </ac:cxnSpMkLst>
        </pc:cxnChg>
        <pc:cxnChg chg="del">
          <ac:chgData name="小松 陽香" userId="9d4a7065-6176-481c-b556-1e2496a25942" providerId="ADAL" clId="{091131F4-9C54-3148-8D7F-07F4B8EBCFF8}" dt="2022-12-27T05:51:10.246" v="1672" actId="478"/>
          <ac:cxnSpMkLst>
            <pc:docMk/>
            <pc:sldMk cId="4099593143" sldId="292"/>
            <ac:cxnSpMk id="5" creationId="{45D5AA64-6301-3E43-8913-B809F1A67B90}"/>
          </ac:cxnSpMkLst>
        </pc:cxnChg>
      </pc:sldChg>
      <pc:sldChg chg="del">
        <pc:chgData name="小松 陽香" userId="9d4a7065-6176-481c-b556-1e2496a25942" providerId="ADAL" clId="{091131F4-9C54-3148-8D7F-07F4B8EBCFF8}" dt="2022-12-27T01:48:51.511" v="3" actId="2696"/>
        <pc:sldMkLst>
          <pc:docMk/>
          <pc:sldMk cId="18921588" sldId="293"/>
        </pc:sldMkLst>
      </pc:sldChg>
      <pc:sldChg chg="addSp delSp modSp add mod ord">
        <pc:chgData name="小松 陽香" userId="9d4a7065-6176-481c-b556-1e2496a25942" providerId="ADAL" clId="{091131F4-9C54-3148-8D7F-07F4B8EBCFF8}" dt="2022-12-27T03:01:20.384" v="336" actId="12789"/>
        <pc:sldMkLst>
          <pc:docMk/>
          <pc:sldMk cId="602480221" sldId="293"/>
        </pc:sldMkLst>
        <pc:picChg chg="del">
          <ac:chgData name="小松 陽香" userId="9d4a7065-6176-481c-b556-1e2496a25942" providerId="ADAL" clId="{091131F4-9C54-3148-8D7F-07F4B8EBCFF8}" dt="2022-12-27T03:01:12.961" v="334" actId="478"/>
          <ac:picMkLst>
            <pc:docMk/>
            <pc:sldMk cId="602480221" sldId="293"/>
            <ac:picMk id="3" creationId="{B539A31D-3729-7A1C-45D3-D10A20855C1C}"/>
          </ac:picMkLst>
        </pc:picChg>
        <pc:picChg chg="add del mod">
          <ac:chgData name="小松 陽香" userId="9d4a7065-6176-481c-b556-1e2496a25942" providerId="ADAL" clId="{091131F4-9C54-3148-8D7F-07F4B8EBCFF8}" dt="2022-12-27T03:01:11.257" v="333" actId="478"/>
          <ac:picMkLst>
            <pc:docMk/>
            <pc:sldMk cId="602480221" sldId="293"/>
            <ac:picMk id="4" creationId="{729E0EF1-8E7C-8238-497C-AB36D86B34ED}"/>
          </ac:picMkLst>
        </pc:picChg>
        <pc:picChg chg="add mod">
          <ac:chgData name="小松 陽香" userId="9d4a7065-6176-481c-b556-1e2496a25942" providerId="ADAL" clId="{091131F4-9C54-3148-8D7F-07F4B8EBCFF8}" dt="2022-12-27T03:01:20.384" v="336" actId="12789"/>
          <ac:picMkLst>
            <pc:docMk/>
            <pc:sldMk cId="602480221" sldId="293"/>
            <ac:picMk id="5" creationId="{4D08D300-8E68-353A-75C3-02A8ADEA63BE}"/>
          </ac:picMkLst>
        </pc:picChg>
      </pc:sldChg>
      <pc:sldChg chg="addSp delSp modSp add mod delAnim">
        <pc:chgData name="小松 陽香" userId="9d4a7065-6176-481c-b556-1e2496a25942" providerId="ADAL" clId="{091131F4-9C54-3148-8D7F-07F4B8EBCFF8}" dt="2022-12-27T06:05:06.831" v="1801" actId="1076"/>
        <pc:sldMkLst>
          <pc:docMk/>
          <pc:sldMk cId="1491695370" sldId="294"/>
        </pc:sldMkLst>
        <pc:spChg chg="add del mod">
          <ac:chgData name="小松 陽香" userId="9d4a7065-6176-481c-b556-1e2496a25942" providerId="ADAL" clId="{091131F4-9C54-3148-8D7F-07F4B8EBCFF8}" dt="2022-12-27T03:16:43.345" v="661" actId="478"/>
          <ac:spMkLst>
            <pc:docMk/>
            <pc:sldMk cId="1491695370" sldId="294"/>
            <ac:spMk id="2" creationId="{C965EC03-B083-FB80-DE84-F9DEF664BD71}"/>
          </ac:spMkLst>
        </pc:spChg>
        <pc:spChg chg="add mod">
          <ac:chgData name="小松 陽香" userId="9d4a7065-6176-481c-b556-1e2496a25942" providerId="ADAL" clId="{091131F4-9C54-3148-8D7F-07F4B8EBCFF8}" dt="2022-12-27T05:56:52.412" v="1708" actId="207"/>
          <ac:spMkLst>
            <pc:docMk/>
            <pc:sldMk cId="1491695370" sldId="294"/>
            <ac:spMk id="3" creationId="{F605A1B2-6EEE-5E3F-7596-5E72E4974318}"/>
          </ac:spMkLst>
        </pc:spChg>
        <pc:spChg chg="add mod">
          <ac:chgData name="小松 陽香" userId="9d4a7065-6176-481c-b556-1e2496a25942" providerId="ADAL" clId="{091131F4-9C54-3148-8D7F-07F4B8EBCFF8}" dt="2022-12-27T06:05:06.831" v="1801" actId="1076"/>
          <ac:spMkLst>
            <pc:docMk/>
            <pc:sldMk cId="1491695370" sldId="294"/>
            <ac:spMk id="4" creationId="{7EEB31AE-3118-6529-9795-195716CBA51E}"/>
          </ac:spMkLst>
        </pc:spChg>
        <pc:spChg chg="del mod">
          <ac:chgData name="小松 陽香" userId="9d4a7065-6176-481c-b556-1e2496a25942" providerId="ADAL" clId="{091131F4-9C54-3148-8D7F-07F4B8EBCFF8}" dt="2022-12-27T03:14:56.650" v="642" actId="478"/>
          <ac:spMkLst>
            <pc:docMk/>
            <pc:sldMk cId="1491695370" sldId="294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2:59.347" v="1689" actId="478"/>
          <ac:spMkLst>
            <pc:docMk/>
            <pc:sldMk cId="1491695370" sldId="294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6:37.318" v="659" actId="1076"/>
          <ac:spMkLst>
            <pc:docMk/>
            <pc:sldMk cId="1491695370" sldId="294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14:58.415" v="643" actId="478"/>
          <ac:spMkLst>
            <pc:docMk/>
            <pc:sldMk cId="1491695370" sldId="294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14:59.711" v="644" actId="478"/>
          <ac:spMkLst>
            <pc:docMk/>
            <pc:sldMk cId="1491695370" sldId="294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15:01.078" v="645" actId="478"/>
          <ac:spMkLst>
            <pc:docMk/>
            <pc:sldMk cId="1491695370" sldId="294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2:52.941" v="1686" actId="1076"/>
          <ac:picMkLst>
            <pc:docMk/>
            <pc:sldMk cId="1491695370" sldId="294"/>
            <ac:picMk id="2" creationId="{DAB551B3-3354-FC87-754D-EEC353F01786}"/>
          </ac:picMkLst>
        </pc:picChg>
        <pc:picChg chg="del mod">
          <ac:chgData name="小松 陽香" userId="9d4a7065-6176-481c-b556-1e2496a25942" providerId="ADAL" clId="{091131F4-9C54-3148-8D7F-07F4B8EBCFF8}" dt="2022-12-27T05:52:59.347" v="1689" actId="478"/>
          <ac:picMkLst>
            <pc:docMk/>
            <pc:sldMk cId="1491695370" sldId="294"/>
            <ac:picMk id="9" creationId="{2DB45FA0-58EA-594F-ACF2-97E593DD8FD7}"/>
          </ac:picMkLst>
        </pc:picChg>
      </pc:sldChg>
      <pc:sldChg chg="addSp delSp modSp add mod delAnim">
        <pc:chgData name="小松 陽香" userId="9d4a7065-6176-481c-b556-1e2496a25942" providerId="ADAL" clId="{091131F4-9C54-3148-8D7F-07F4B8EBCFF8}" dt="2022-12-27T06:05:14.714" v="1803" actId="1076"/>
        <pc:sldMkLst>
          <pc:docMk/>
          <pc:sldMk cId="2194753738" sldId="295"/>
        </pc:sldMkLst>
        <pc:spChg chg="add mod">
          <ac:chgData name="小松 陽香" userId="9d4a7065-6176-481c-b556-1e2496a25942" providerId="ADAL" clId="{091131F4-9C54-3148-8D7F-07F4B8EBCFF8}" dt="2022-12-27T06:05:14.714" v="1803" actId="1076"/>
          <ac:spMkLst>
            <pc:docMk/>
            <pc:sldMk cId="2194753738" sldId="295"/>
            <ac:spMk id="3" creationId="{3808E296-F323-C18D-AD2C-7CE9663774FB}"/>
          </ac:spMkLst>
        </pc:spChg>
        <pc:spChg chg="mod">
          <ac:chgData name="小松 陽香" userId="9d4a7065-6176-481c-b556-1e2496a25942" providerId="ADAL" clId="{091131F4-9C54-3148-8D7F-07F4B8EBCFF8}" dt="2022-12-27T05:56:56.459" v="1709" actId="207"/>
          <ac:spMkLst>
            <pc:docMk/>
            <pc:sldMk cId="2194753738" sldId="295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3:36.980" v="1690" actId="478"/>
          <ac:spMkLst>
            <pc:docMk/>
            <pc:sldMk cId="2194753738" sldId="295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9:07.492" v="813" actId="2710"/>
          <ac:spMkLst>
            <pc:docMk/>
            <pc:sldMk cId="2194753738" sldId="295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17:53.708" v="695" actId="478"/>
          <ac:spMkLst>
            <pc:docMk/>
            <pc:sldMk cId="2194753738" sldId="295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17:54.599" v="696" actId="478"/>
          <ac:spMkLst>
            <pc:docMk/>
            <pc:sldMk cId="2194753738" sldId="295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17:55.861" v="697" actId="478"/>
          <ac:spMkLst>
            <pc:docMk/>
            <pc:sldMk cId="2194753738" sldId="295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3:37.284" v="1691"/>
          <ac:picMkLst>
            <pc:docMk/>
            <pc:sldMk cId="2194753738" sldId="295"/>
            <ac:picMk id="2" creationId="{6C194A0D-3540-A410-8B96-E7FB776D47AC}"/>
          </ac:picMkLst>
        </pc:picChg>
        <pc:picChg chg="del">
          <ac:chgData name="小松 陽香" userId="9d4a7065-6176-481c-b556-1e2496a25942" providerId="ADAL" clId="{091131F4-9C54-3148-8D7F-07F4B8EBCFF8}" dt="2022-12-27T05:53:36.980" v="1690" actId="478"/>
          <ac:picMkLst>
            <pc:docMk/>
            <pc:sldMk cId="2194753738" sldId="295"/>
            <ac:picMk id="9" creationId="{2DB45FA0-58EA-594F-ACF2-97E593DD8FD7}"/>
          </ac:picMkLst>
        </pc:picChg>
      </pc:sldChg>
      <pc:sldChg chg="modSp add del mod">
        <pc:chgData name="小松 陽香" userId="9d4a7065-6176-481c-b556-1e2496a25942" providerId="ADAL" clId="{091131F4-9C54-3148-8D7F-07F4B8EBCFF8}" dt="2022-12-27T03:02:39.686" v="381" actId="2890"/>
        <pc:sldMkLst>
          <pc:docMk/>
          <pc:sldMk cId="1132635728" sldId="296"/>
        </pc:sldMkLst>
        <pc:spChg chg="mod">
          <ac:chgData name="小松 陽香" userId="9d4a7065-6176-481c-b556-1e2496a25942" providerId="ADAL" clId="{091131F4-9C54-3148-8D7F-07F4B8EBCFF8}" dt="2022-12-27T03:02:39.438" v="380" actId="20577"/>
          <ac:spMkLst>
            <pc:docMk/>
            <pc:sldMk cId="1132635728" sldId="296"/>
            <ac:spMk id="10" creationId="{6B0776FC-9FB2-B34A-884D-FD81DA30F0A6}"/>
          </ac:spMkLst>
        </pc:spChg>
      </pc:sldChg>
      <pc:sldChg chg="addSp delSp modSp add mod addAnim delAnim">
        <pc:chgData name="小松 陽香" userId="9d4a7065-6176-481c-b556-1e2496a25942" providerId="ADAL" clId="{091131F4-9C54-3148-8D7F-07F4B8EBCFF8}" dt="2022-12-27T06:05:21.464" v="1805" actId="1076"/>
        <pc:sldMkLst>
          <pc:docMk/>
          <pc:sldMk cId="2287906865" sldId="296"/>
        </pc:sldMkLst>
        <pc:spChg chg="add del mod">
          <ac:chgData name="小松 陽香" userId="9d4a7065-6176-481c-b556-1e2496a25942" providerId="ADAL" clId="{091131F4-9C54-3148-8D7F-07F4B8EBCFF8}" dt="2022-12-27T05:53:52.714" v="1694"/>
          <ac:spMkLst>
            <pc:docMk/>
            <pc:sldMk cId="2287906865" sldId="296"/>
            <ac:spMk id="3" creationId="{691DB14C-9DF0-4E37-86B3-E51826739C45}"/>
          </ac:spMkLst>
        </pc:spChg>
        <pc:spChg chg="add mod">
          <ac:chgData name="小松 陽香" userId="9d4a7065-6176-481c-b556-1e2496a25942" providerId="ADAL" clId="{091131F4-9C54-3148-8D7F-07F4B8EBCFF8}" dt="2022-12-27T06:05:21.464" v="1805" actId="1076"/>
          <ac:spMkLst>
            <pc:docMk/>
            <pc:sldMk cId="2287906865" sldId="296"/>
            <ac:spMk id="5" creationId="{A391BDFE-1346-9A5E-FEA4-B349890F822F}"/>
          </ac:spMkLst>
        </pc:spChg>
        <pc:spChg chg="del mod">
          <ac:chgData name="小松 陽香" userId="9d4a7065-6176-481c-b556-1e2496a25942" providerId="ADAL" clId="{091131F4-9C54-3148-8D7F-07F4B8EBCFF8}" dt="2022-12-27T04:37:24.646" v="874" actId="478"/>
          <ac:spMkLst>
            <pc:docMk/>
            <pc:sldMk cId="2287906865" sldId="296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4:06.601" v="1700" actId="478"/>
          <ac:spMkLst>
            <pc:docMk/>
            <pc:sldMk cId="2287906865" sldId="296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4:38:07.868" v="881" actId="207"/>
          <ac:spMkLst>
            <pc:docMk/>
            <pc:sldMk cId="2287906865" sldId="296"/>
            <ac:spMk id="11" creationId="{BE5470DC-F089-5144-A171-57B33F9D169C}"/>
          </ac:spMkLst>
        </pc:spChg>
        <pc:spChg chg="add del">
          <ac:chgData name="小松 陽香" userId="9d4a7065-6176-481c-b556-1e2496a25942" providerId="ADAL" clId="{091131F4-9C54-3148-8D7F-07F4B8EBCFF8}" dt="2022-12-27T04:36:55.185" v="864" actId="478"/>
          <ac:spMkLst>
            <pc:docMk/>
            <pc:sldMk cId="2287906865" sldId="296"/>
            <ac:spMk id="12" creationId="{749757E5-D6E3-604B-A227-0630CEB8C52B}"/>
          </ac:spMkLst>
        </pc:spChg>
        <pc:spChg chg="add del">
          <ac:chgData name="小松 陽香" userId="9d4a7065-6176-481c-b556-1e2496a25942" providerId="ADAL" clId="{091131F4-9C54-3148-8D7F-07F4B8EBCFF8}" dt="2022-12-27T04:36:55.573" v="865" actId="478"/>
          <ac:spMkLst>
            <pc:docMk/>
            <pc:sldMk cId="2287906865" sldId="296"/>
            <ac:spMk id="17" creationId="{8E1810F3-4FB8-B740-9B62-50FBF4E80A6C}"/>
          </ac:spMkLst>
        </pc:spChg>
        <pc:spChg chg="add del">
          <ac:chgData name="小松 陽香" userId="9d4a7065-6176-481c-b556-1e2496a25942" providerId="ADAL" clId="{091131F4-9C54-3148-8D7F-07F4B8EBCFF8}" dt="2022-12-27T04:36:56.361" v="866" actId="478"/>
          <ac:spMkLst>
            <pc:docMk/>
            <pc:sldMk cId="2287906865" sldId="296"/>
            <ac:spMk id="18" creationId="{E4B83D5E-A490-A644-9B54-63707CEFEB50}"/>
          </ac:spMkLst>
        </pc:spChg>
        <pc:picChg chg="add del mod">
          <ac:chgData name="小松 陽香" userId="9d4a7065-6176-481c-b556-1e2496a25942" providerId="ADAL" clId="{091131F4-9C54-3148-8D7F-07F4B8EBCFF8}" dt="2022-12-27T05:53:52.714" v="1694"/>
          <ac:picMkLst>
            <pc:docMk/>
            <pc:sldMk cId="2287906865" sldId="296"/>
            <ac:picMk id="2" creationId="{04AF3F71-52A6-E2D2-2A1C-21001DEF4B2E}"/>
          </ac:picMkLst>
        </pc:picChg>
        <pc:picChg chg="add mod">
          <ac:chgData name="小松 陽香" userId="9d4a7065-6176-481c-b556-1e2496a25942" providerId="ADAL" clId="{091131F4-9C54-3148-8D7F-07F4B8EBCFF8}" dt="2022-12-27T05:53:59.298" v="1697"/>
          <ac:picMkLst>
            <pc:docMk/>
            <pc:sldMk cId="2287906865" sldId="296"/>
            <ac:picMk id="4" creationId="{BB20CCAF-74AB-1049-D4C1-32CC0E29DA16}"/>
          </ac:picMkLst>
        </pc:picChg>
        <pc:picChg chg="del mod">
          <ac:chgData name="小松 陽香" userId="9d4a7065-6176-481c-b556-1e2496a25942" providerId="ADAL" clId="{091131F4-9C54-3148-8D7F-07F4B8EBCFF8}" dt="2022-12-27T05:54:06.601" v="1700" actId="478"/>
          <ac:picMkLst>
            <pc:docMk/>
            <pc:sldMk cId="2287906865" sldId="296"/>
            <ac:picMk id="9" creationId="{2DB45FA0-58EA-594F-ACF2-97E593DD8FD7}"/>
          </ac:picMkLst>
        </pc:picChg>
      </pc:sldChg>
      <pc:sldChg chg="addSp delSp modSp add del mod delAnim">
        <pc:chgData name="小松 陽香" userId="9d4a7065-6176-481c-b556-1e2496a25942" providerId="ADAL" clId="{091131F4-9C54-3148-8D7F-07F4B8EBCFF8}" dt="2022-12-27T06:07:54.724" v="1807" actId="2696"/>
        <pc:sldMkLst>
          <pc:docMk/>
          <pc:sldMk cId="1457807586" sldId="297"/>
        </pc:sldMkLst>
        <pc:spChg chg="add mod">
          <ac:chgData name="小松 陽香" userId="9d4a7065-6176-481c-b556-1e2496a25942" providerId="ADAL" clId="{091131F4-9C54-3148-8D7F-07F4B8EBCFF8}" dt="2022-12-27T05:54:40.796" v="1702" actId="207"/>
          <ac:spMkLst>
            <pc:docMk/>
            <pc:sldMk cId="1457807586" sldId="297"/>
            <ac:spMk id="2" creationId="{1F566CC8-93CD-92CA-6041-A0028BDFD1D3}"/>
          </ac:spMkLst>
        </pc:spChg>
        <pc:spChg chg="del">
          <ac:chgData name="小松 陽香" userId="9d4a7065-6176-481c-b556-1e2496a25942" providerId="ADAL" clId="{091131F4-9C54-3148-8D7F-07F4B8EBCFF8}" dt="2022-12-27T03:26:19.611" v="815" actId="478"/>
          <ac:spMkLst>
            <pc:docMk/>
            <pc:sldMk cId="1457807586" sldId="297"/>
            <ac:spMk id="8" creationId="{AF29D2BF-AD0B-044E-B904-66978FBDD1EE}"/>
          </ac:spMkLst>
        </pc:spChg>
        <pc:spChg chg="del">
          <ac:chgData name="小松 陽香" userId="9d4a7065-6176-481c-b556-1e2496a25942" providerId="ADAL" clId="{091131F4-9C54-3148-8D7F-07F4B8EBCFF8}" dt="2022-12-27T04:26:57.911" v="838" actId="478"/>
          <ac:spMkLst>
            <pc:docMk/>
            <pc:sldMk cId="1457807586" sldId="297"/>
            <ac:spMk id="10" creationId="{6B0776FC-9FB2-B34A-884D-FD81DA30F0A6}"/>
          </ac:spMkLst>
        </pc:spChg>
        <pc:spChg chg="del">
          <ac:chgData name="小松 陽香" userId="9d4a7065-6176-481c-b556-1e2496a25942" providerId="ADAL" clId="{091131F4-9C54-3148-8D7F-07F4B8EBCFF8}" dt="2022-12-27T03:26:21.024" v="816" actId="478"/>
          <ac:spMkLst>
            <pc:docMk/>
            <pc:sldMk cId="1457807586" sldId="297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26:21.710" v="817" actId="478"/>
          <ac:spMkLst>
            <pc:docMk/>
            <pc:sldMk cId="1457807586" sldId="297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26:22.125" v="818" actId="478"/>
          <ac:spMkLst>
            <pc:docMk/>
            <pc:sldMk cId="1457807586" sldId="297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26:22.934" v="819" actId="478"/>
          <ac:spMkLst>
            <pc:docMk/>
            <pc:sldMk cId="1457807586" sldId="297"/>
            <ac:spMk id="18" creationId="{E4B83D5E-A490-A644-9B54-63707CEFEB50}"/>
          </ac:spMkLst>
        </pc:spChg>
        <pc:picChg chg="add mod modCrop">
          <ac:chgData name="小松 陽香" userId="9d4a7065-6176-481c-b556-1e2496a25942" providerId="ADAL" clId="{091131F4-9C54-3148-8D7F-07F4B8EBCFF8}" dt="2022-12-27T04:52:33.580" v="1028" actId="12788"/>
          <ac:picMkLst>
            <pc:docMk/>
            <pc:sldMk cId="1457807586" sldId="297"/>
            <ac:picMk id="3" creationId="{B3B4A9C9-B46B-380B-6019-7AEE30B00D42}"/>
          </ac:picMkLst>
        </pc:picChg>
        <pc:picChg chg="del">
          <ac:chgData name="小松 陽香" userId="9d4a7065-6176-481c-b556-1e2496a25942" providerId="ADAL" clId="{091131F4-9C54-3148-8D7F-07F4B8EBCFF8}" dt="2022-12-27T04:27:01.392" v="840" actId="478"/>
          <ac:picMkLst>
            <pc:docMk/>
            <pc:sldMk cId="1457807586" sldId="297"/>
            <ac:picMk id="9" creationId="{2DB45FA0-58EA-594F-ACF2-97E593DD8FD7}"/>
          </ac:picMkLst>
        </pc:picChg>
      </pc:sldChg>
      <pc:sldChg chg="addSp delSp modSp add del mod">
        <pc:chgData name="小松 陽香" userId="9d4a7065-6176-481c-b556-1e2496a25942" providerId="ADAL" clId="{091131F4-9C54-3148-8D7F-07F4B8EBCFF8}" dt="2022-12-27T06:07:54.707" v="1806" actId="2696"/>
        <pc:sldMkLst>
          <pc:docMk/>
          <pc:sldMk cId="640877895" sldId="298"/>
        </pc:sldMkLst>
        <pc:spChg chg="add mod">
          <ac:chgData name="小松 陽香" userId="9d4a7065-6176-481c-b556-1e2496a25942" providerId="ADAL" clId="{091131F4-9C54-3148-8D7F-07F4B8EBCFF8}" dt="2022-12-27T05:54:44.436" v="1703" actId="207"/>
          <ac:spMkLst>
            <pc:docMk/>
            <pc:sldMk cId="640877895" sldId="298"/>
            <ac:spMk id="2" creationId="{8AA13E8A-0CCF-A657-63C2-6E3E264B3CDD}"/>
          </ac:spMkLst>
        </pc:spChg>
        <pc:spChg chg="del">
          <ac:chgData name="小松 陽香" userId="9d4a7065-6176-481c-b556-1e2496a25942" providerId="ADAL" clId="{091131F4-9C54-3148-8D7F-07F4B8EBCFF8}" dt="2022-12-27T04:27:54.898" v="849" actId="478"/>
          <ac:spMkLst>
            <pc:docMk/>
            <pc:sldMk cId="640877895" sldId="298"/>
            <ac:spMk id="10" creationId="{6B0776FC-9FB2-B34A-884D-FD81DA30F0A6}"/>
          </ac:spMkLst>
        </pc:spChg>
        <pc:picChg chg="del">
          <ac:chgData name="小松 陽香" userId="9d4a7065-6176-481c-b556-1e2496a25942" providerId="ADAL" clId="{091131F4-9C54-3148-8D7F-07F4B8EBCFF8}" dt="2022-12-27T03:26:59.279" v="826" actId="478"/>
          <ac:picMkLst>
            <pc:docMk/>
            <pc:sldMk cId="640877895" sldId="298"/>
            <ac:picMk id="3" creationId="{B3B4A9C9-B46B-380B-6019-7AEE30B00D42}"/>
          </ac:picMkLst>
        </pc:picChg>
        <pc:picChg chg="add mod">
          <ac:chgData name="小松 陽香" userId="9d4a7065-6176-481c-b556-1e2496a25942" providerId="ADAL" clId="{091131F4-9C54-3148-8D7F-07F4B8EBCFF8}" dt="2022-12-27T04:50:46.416" v="989" actId="1076"/>
          <ac:picMkLst>
            <pc:docMk/>
            <pc:sldMk cId="640877895" sldId="298"/>
            <ac:picMk id="4" creationId="{8D6FFD86-EEA6-B856-8BFD-A78C2B07DB3E}"/>
          </ac:picMkLst>
        </pc:picChg>
        <pc:picChg chg="del">
          <ac:chgData name="小松 陽香" userId="9d4a7065-6176-481c-b556-1e2496a25942" providerId="ADAL" clId="{091131F4-9C54-3148-8D7F-07F4B8EBCFF8}" dt="2022-12-27T04:27:52.156" v="848" actId="478"/>
          <ac:picMkLst>
            <pc:docMk/>
            <pc:sldMk cId="640877895" sldId="298"/>
            <ac:picMk id="9" creationId="{2DB45FA0-58EA-594F-ACF2-97E593DD8FD7}"/>
          </ac:picMkLst>
        </pc:picChg>
      </pc:sldChg>
      <pc:sldChg chg="add del ord">
        <pc:chgData name="小松 陽香" userId="9d4a7065-6176-481c-b556-1e2496a25942" providerId="ADAL" clId="{091131F4-9C54-3148-8D7F-07F4B8EBCFF8}" dt="2022-12-27T06:30:37.049" v="2206" actId="2696"/>
        <pc:sldMkLst>
          <pc:docMk/>
          <pc:sldMk cId="1683564747" sldId="299"/>
        </pc:sldMkLst>
      </pc:sldChg>
      <pc:sldChg chg="delSp add del mod ord">
        <pc:chgData name="小松 陽香" userId="9d4a7065-6176-481c-b556-1e2496a25942" providerId="ADAL" clId="{091131F4-9C54-3148-8D7F-07F4B8EBCFF8}" dt="2022-12-27T04:39:49.926" v="885" actId="2696"/>
        <pc:sldMkLst>
          <pc:docMk/>
          <pc:sldMk cId="842515653" sldId="300"/>
        </pc:sldMkLst>
        <pc:picChg chg="del">
          <ac:chgData name="小松 陽香" userId="9d4a7065-6176-481c-b556-1e2496a25942" providerId="ADAL" clId="{091131F4-9C54-3148-8D7F-07F4B8EBCFF8}" dt="2022-12-27T04:38:31.488" v="884" actId="478"/>
          <ac:picMkLst>
            <pc:docMk/>
            <pc:sldMk cId="842515653" sldId="300"/>
            <ac:picMk id="3" creationId="{B3B4A9C9-B46B-380B-6019-7AEE30B00D42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5:54:35.419" v="1701" actId="207"/>
        <pc:sldMkLst>
          <pc:docMk/>
          <pc:sldMk cId="3486380195" sldId="300"/>
        </pc:sldMkLst>
        <pc:spChg chg="add mod topLvl">
          <ac:chgData name="小松 陽香" userId="9d4a7065-6176-481c-b556-1e2496a25942" providerId="ADAL" clId="{091131F4-9C54-3148-8D7F-07F4B8EBCFF8}" dt="2022-12-27T05:54:35.419" v="1701" actId="207"/>
          <ac:spMkLst>
            <pc:docMk/>
            <pc:sldMk cId="3486380195" sldId="300"/>
            <ac:spMk id="8" creationId="{C739C8DC-BBE1-2890-B786-0BAB4CC1B843}"/>
          </ac:spMkLst>
        </pc:spChg>
        <pc:grpChg chg="add del mod">
          <ac:chgData name="小松 陽香" userId="9d4a7065-6176-481c-b556-1e2496a25942" providerId="ADAL" clId="{091131F4-9C54-3148-8D7F-07F4B8EBCFF8}" dt="2022-12-27T04:45:42.746" v="919" actId="165"/>
          <ac:grpSpMkLst>
            <pc:docMk/>
            <pc:sldMk cId="3486380195" sldId="300"/>
            <ac:grpSpMk id="7" creationId="{B15CEBEE-9B10-DBD8-F879-90C49E139EA8}"/>
          </ac:grpSpMkLst>
        </pc:grpChg>
        <pc:grpChg chg="add del mod">
          <ac:chgData name="小松 陽香" userId="9d4a7065-6176-481c-b556-1e2496a25942" providerId="ADAL" clId="{091131F4-9C54-3148-8D7F-07F4B8EBCFF8}" dt="2022-12-27T04:48:18.695" v="954" actId="165"/>
          <ac:grpSpMkLst>
            <pc:docMk/>
            <pc:sldMk cId="3486380195" sldId="300"/>
            <ac:grpSpMk id="9" creationId="{44015D95-39B6-F811-6A13-ED6884C890C9}"/>
          </ac:grpSpMkLst>
        </pc:grpChg>
        <pc:picChg chg="del">
          <ac:chgData name="小松 陽香" userId="9d4a7065-6176-481c-b556-1e2496a25942" providerId="ADAL" clId="{091131F4-9C54-3148-8D7F-07F4B8EBCFF8}" dt="2022-12-27T04:44:38.185" v="888" actId="478"/>
          <ac:picMkLst>
            <pc:docMk/>
            <pc:sldMk cId="3486380195" sldId="300"/>
            <ac:picMk id="3" creationId="{B3B4A9C9-B46B-380B-6019-7AEE30B00D42}"/>
          </ac:picMkLst>
        </pc:picChg>
        <pc:picChg chg="add mod topLvl">
          <ac:chgData name="小松 陽香" userId="9d4a7065-6176-481c-b556-1e2496a25942" providerId="ADAL" clId="{091131F4-9C54-3148-8D7F-07F4B8EBCFF8}" dt="2022-12-27T04:48:39.417" v="959" actId="1035"/>
          <ac:picMkLst>
            <pc:docMk/>
            <pc:sldMk cId="3486380195" sldId="300"/>
            <ac:picMk id="4" creationId="{2E0154CD-4B1B-7ACB-4CC4-3C4608B1CA7B}"/>
          </ac:picMkLst>
        </pc:picChg>
        <pc:picChg chg="add mod topLvl">
          <ac:chgData name="小松 陽香" userId="9d4a7065-6176-481c-b556-1e2496a25942" providerId="ADAL" clId="{091131F4-9C54-3148-8D7F-07F4B8EBCFF8}" dt="2022-12-27T04:51:53.765" v="1021" actId="1038"/>
          <ac:picMkLst>
            <pc:docMk/>
            <pc:sldMk cId="3486380195" sldId="300"/>
            <ac:picMk id="6" creationId="{8F50EC8B-FB0D-F6A5-68D4-5420E8219413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8:20:58.767" v="2813" actId="20577"/>
        <pc:sldMkLst>
          <pc:docMk/>
          <pc:sldMk cId="1031495036" sldId="301"/>
        </pc:sldMkLst>
        <pc:spChg chg="add mod">
          <ac:chgData name="小松 陽香" userId="9d4a7065-6176-481c-b556-1e2496a25942" providerId="ADAL" clId="{091131F4-9C54-3148-8D7F-07F4B8EBCFF8}" dt="2022-12-27T06:16:05.046" v="2017" actId="20577"/>
          <ac:spMkLst>
            <pc:docMk/>
            <pc:sldMk cId="1031495036" sldId="301"/>
            <ac:spMk id="2" creationId="{F69B9500-7583-0C2A-8DD8-C7307A952D81}"/>
          </ac:spMkLst>
        </pc:spChg>
        <pc:spChg chg="del">
          <ac:chgData name="小松 陽香" userId="9d4a7065-6176-481c-b556-1e2496a25942" providerId="ADAL" clId="{091131F4-9C54-3148-8D7F-07F4B8EBCFF8}" dt="2022-12-27T06:14:55.493" v="2000" actId="478"/>
          <ac:spMkLst>
            <pc:docMk/>
            <pc:sldMk cId="1031495036" sldId="301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20:58.767" v="2813" actId="20577"/>
          <ac:spMkLst>
            <pc:docMk/>
            <pc:sldMk cId="1031495036" sldId="301"/>
            <ac:spMk id="11" creationId="{BE5470DC-F089-5144-A171-57B33F9D169C}"/>
          </ac:spMkLst>
        </pc:spChg>
        <pc:picChg chg="del">
          <ac:chgData name="小松 陽香" userId="9d4a7065-6176-481c-b556-1e2496a25942" providerId="ADAL" clId="{091131F4-9C54-3148-8D7F-07F4B8EBCFF8}" dt="2022-12-27T06:15:07.923" v="2003" actId="478"/>
          <ac:picMkLst>
            <pc:docMk/>
            <pc:sldMk cId="1031495036" sldId="301"/>
            <ac:picMk id="4" creationId="{BB20CCAF-74AB-1049-D4C1-32CC0E29DA16}"/>
          </ac:picMkLst>
        </pc:picChg>
      </pc:sldChg>
      <pc:sldChg chg="addSp modSp new del mod">
        <pc:chgData name="小松 陽香" userId="9d4a7065-6176-481c-b556-1e2496a25942" providerId="ADAL" clId="{091131F4-9C54-3148-8D7F-07F4B8EBCFF8}" dt="2022-12-27T05:43:35.823" v="1134" actId="2696"/>
        <pc:sldMkLst>
          <pc:docMk/>
          <pc:sldMk cId="1881378155" sldId="301"/>
        </pc:sldMkLst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7" creationId="{E752BE1C-C014-707C-8EC3-048357148FC1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8" creationId="{77FC95F8-6C7A-85CB-3AD9-5972E1F1A06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9" creationId="{98EB96E8-1F0E-D0F9-ED62-C51090A182F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10" creationId="{820DCD4E-58ED-D9C8-BFD5-FC4221354EA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11" creationId="{EF7C8DB5-106C-E2F2-0B46-10E5F51E219A}"/>
          </ac:spMkLst>
        </pc:spChg>
        <pc:spChg chg="add mod">
          <ac:chgData name="小松 陽香" userId="9d4a7065-6176-481c-b556-1e2496a25942" providerId="ADAL" clId="{091131F4-9C54-3148-8D7F-07F4B8EBCFF8}" dt="2022-12-27T05:38:14.045" v="1111" actId="1076"/>
          <ac:spMkLst>
            <pc:docMk/>
            <pc:sldMk cId="1881378155" sldId="301"/>
            <ac:spMk id="12" creationId="{0181C903-917F-1B3A-A7E1-CDC4A05551F6}"/>
          </ac:spMkLst>
        </pc:spChg>
        <pc:spChg chg="add mod">
          <ac:chgData name="小松 陽香" userId="9d4a7065-6176-481c-b556-1e2496a25942" providerId="ADAL" clId="{091131F4-9C54-3148-8D7F-07F4B8EBCFF8}" dt="2022-12-27T05:38:35.726" v="1120" actId="20577"/>
          <ac:spMkLst>
            <pc:docMk/>
            <pc:sldMk cId="1881378155" sldId="301"/>
            <ac:spMk id="13" creationId="{B418B40C-23BB-CF6E-2CE5-16F80BFBB294}"/>
          </ac:spMkLst>
        </pc:spChg>
        <pc:spChg chg="add mod">
          <ac:chgData name="小松 陽香" userId="9d4a7065-6176-481c-b556-1e2496a25942" providerId="ADAL" clId="{091131F4-9C54-3148-8D7F-07F4B8EBCFF8}" dt="2022-12-27T05:38:39.670" v="1123" actId="20577"/>
          <ac:spMkLst>
            <pc:docMk/>
            <pc:sldMk cId="1881378155" sldId="301"/>
            <ac:spMk id="14" creationId="{91980043-BC53-463A-DA16-DD308747F384}"/>
          </ac:spMkLst>
        </pc:spChg>
        <pc:spChg chg="add mod">
          <ac:chgData name="小松 陽香" userId="9d4a7065-6176-481c-b556-1e2496a25942" providerId="ADAL" clId="{091131F4-9C54-3148-8D7F-07F4B8EBCFF8}" dt="2022-12-27T05:38:42.536" v="1126" actId="20577"/>
          <ac:spMkLst>
            <pc:docMk/>
            <pc:sldMk cId="1881378155" sldId="301"/>
            <ac:spMk id="15" creationId="{89544BE9-C485-8518-2301-F3B8189B9FF5}"/>
          </ac:spMkLst>
        </pc:spChg>
        <pc:spChg chg="add mod">
          <ac:chgData name="小松 陽香" userId="9d4a7065-6176-481c-b556-1e2496a25942" providerId="ADAL" clId="{091131F4-9C54-3148-8D7F-07F4B8EBCFF8}" dt="2022-12-27T05:38:45.573" v="1129" actId="20577"/>
          <ac:spMkLst>
            <pc:docMk/>
            <pc:sldMk cId="1881378155" sldId="301"/>
            <ac:spMk id="16" creationId="{E45A3BFF-F440-878C-10CC-95DE4F452965}"/>
          </ac:spMkLst>
        </pc:sp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2" creationId="{E987CD30-1B04-F084-DC7E-94D8592F919E}"/>
          </ac:picMkLst>
        </pc:picChg>
        <pc:picChg chg="add mod">
          <ac:chgData name="小松 陽香" userId="9d4a7065-6176-481c-b556-1e2496a25942" providerId="ADAL" clId="{091131F4-9C54-3148-8D7F-07F4B8EBCFF8}" dt="2022-12-27T05:38:07.542" v="1109" actId="1076"/>
          <ac:picMkLst>
            <pc:docMk/>
            <pc:sldMk cId="1881378155" sldId="301"/>
            <ac:picMk id="3" creationId="{6F5CE87C-75A5-EEB9-6C55-E701F537D838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4" creationId="{0978F6D7-3131-5829-30D8-E33AAABB9FEB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5" creationId="{D87FA234-8354-15F3-ABFD-82389C0A5D41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6" creationId="{3E731C44-76E4-BF9E-6066-7A238E79F06A}"/>
          </ac:picMkLst>
        </pc:picChg>
      </pc:sldChg>
      <pc:sldChg chg="new del">
        <pc:chgData name="小松 陽香" userId="9d4a7065-6176-481c-b556-1e2496a25942" providerId="ADAL" clId="{091131F4-9C54-3148-8D7F-07F4B8EBCFF8}" dt="2022-12-27T05:38:51.079" v="1131" actId="680"/>
        <pc:sldMkLst>
          <pc:docMk/>
          <pc:sldMk cId="1784301095" sldId="302"/>
        </pc:sldMkLst>
      </pc:sldChg>
      <pc:sldChg chg="add del">
        <pc:chgData name="小松 陽香" userId="9d4a7065-6176-481c-b556-1e2496a25942" providerId="ADAL" clId="{091131F4-9C54-3148-8D7F-07F4B8EBCFF8}" dt="2022-12-27T05:43:33.910" v="1133" actId="2890"/>
        <pc:sldMkLst>
          <pc:docMk/>
          <pc:sldMk cId="2181126443" sldId="302"/>
        </pc:sldMkLst>
      </pc:sldChg>
      <pc:sldChg chg="addSp delSp modSp add mod">
        <pc:chgData name="小松 陽香" userId="9d4a7065-6176-481c-b556-1e2496a25942" providerId="ADAL" clId="{091131F4-9C54-3148-8D7F-07F4B8EBCFF8}" dt="2022-12-27T06:26:57.227" v="2143" actId="1076"/>
        <pc:sldMkLst>
          <pc:docMk/>
          <pc:sldMk cId="2945385020" sldId="302"/>
        </pc:sldMkLst>
        <pc:spChg chg="add mod">
          <ac:chgData name="小松 陽香" userId="9d4a7065-6176-481c-b556-1e2496a25942" providerId="ADAL" clId="{091131F4-9C54-3148-8D7F-07F4B8EBCFF8}" dt="2022-12-27T06:26:57.227" v="2143" actId="1076"/>
          <ac:spMkLst>
            <pc:docMk/>
            <pc:sldMk cId="2945385020" sldId="302"/>
            <ac:spMk id="4" creationId="{8C7C3B5C-C061-1451-117F-031797DAC274}"/>
          </ac:spMkLst>
        </pc:spChg>
        <pc:spChg chg="del">
          <ac:chgData name="小松 陽香" userId="9d4a7065-6176-481c-b556-1e2496a25942" providerId="ADAL" clId="{091131F4-9C54-3148-8D7F-07F4B8EBCFF8}" dt="2022-12-27T06:21:28.369" v="2051" actId="478"/>
          <ac:spMkLst>
            <pc:docMk/>
            <pc:sldMk cId="2945385020" sldId="302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6:25:57.999" v="2133" actId="12788"/>
          <ac:picMkLst>
            <pc:docMk/>
            <pc:sldMk cId="2945385020" sldId="302"/>
            <ac:picMk id="3" creationId="{D454B3C8-612A-4B10-0760-E906C4569499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7:09.497" v="2144"/>
        <pc:sldMkLst>
          <pc:docMk/>
          <pc:sldMk cId="3769038820" sldId="303"/>
        </pc:sldMkLst>
        <pc:spChg chg="mod">
          <ac:chgData name="小松 陽香" userId="9d4a7065-6176-481c-b556-1e2496a25942" providerId="ADAL" clId="{091131F4-9C54-3148-8D7F-07F4B8EBCFF8}" dt="2022-12-27T06:27:09.497" v="2144"/>
          <ac:spMkLst>
            <pc:docMk/>
            <pc:sldMk cId="3769038820" sldId="303"/>
            <ac:spMk id="4" creationId="{8C7C3B5C-C061-1451-117F-031797DAC274}"/>
          </ac:spMkLst>
        </pc:spChg>
        <pc:picChg chg="add del">
          <ac:chgData name="小松 陽香" userId="9d4a7065-6176-481c-b556-1e2496a25942" providerId="ADAL" clId="{091131F4-9C54-3148-8D7F-07F4B8EBCFF8}" dt="2022-12-27T06:24:38.152" v="2114" actId="478"/>
          <ac:picMkLst>
            <pc:docMk/>
            <pc:sldMk cId="3769038820" sldId="303"/>
            <ac:picMk id="3" creationId="{D454B3C8-612A-4B10-0760-E906C4569499}"/>
          </ac:picMkLst>
        </pc:picChg>
        <pc:picChg chg="add del">
          <ac:chgData name="小松 陽香" userId="9d4a7065-6176-481c-b556-1e2496a25942" providerId="ADAL" clId="{091131F4-9C54-3148-8D7F-07F4B8EBCFF8}" dt="2022-12-27T06:24:28.867" v="2109"/>
          <ac:picMkLst>
            <pc:docMk/>
            <pc:sldMk cId="3769038820" sldId="303"/>
            <ac:picMk id="5" creationId="{842874EC-6D37-59EA-D424-DA8A2B1D2221}"/>
          </ac:picMkLst>
        </pc:picChg>
        <pc:picChg chg="add mod">
          <ac:chgData name="小松 陽香" userId="9d4a7065-6176-481c-b556-1e2496a25942" providerId="ADAL" clId="{091131F4-9C54-3148-8D7F-07F4B8EBCFF8}" dt="2022-12-27T06:26:22.798" v="2138" actId="12788"/>
          <ac:picMkLst>
            <pc:docMk/>
            <pc:sldMk cId="3769038820" sldId="303"/>
            <ac:picMk id="6" creationId="{346BC7FF-81F5-D581-881A-4199A5825956}"/>
          </ac:picMkLst>
        </pc:picChg>
        <pc:picChg chg="add del mod">
          <ac:chgData name="小松 陽香" userId="9d4a7065-6176-481c-b556-1e2496a25942" providerId="ADAL" clId="{091131F4-9C54-3148-8D7F-07F4B8EBCFF8}" dt="2022-12-27T06:26:18.325" v="2137" actId="478"/>
          <ac:picMkLst>
            <pc:docMk/>
            <pc:sldMk cId="3769038820" sldId="303"/>
            <ac:picMk id="7" creationId="{C9D6C04F-9937-E788-D251-4C2C065777CA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8:11.146" v="2153"/>
        <pc:sldMkLst>
          <pc:docMk/>
          <pc:sldMk cId="2835539819" sldId="304"/>
        </pc:sldMkLst>
        <pc:spChg chg="mod">
          <ac:chgData name="小松 陽香" userId="9d4a7065-6176-481c-b556-1e2496a25942" providerId="ADAL" clId="{091131F4-9C54-3148-8D7F-07F4B8EBCFF8}" dt="2022-12-27T06:28:11.146" v="2153"/>
          <ac:spMkLst>
            <pc:docMk/>
            <pc:sldMk cId="2835539819" sldId="304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6:27:56.396" v="2150" actId="12788"/>
          <ac:picMkLst>
            <pc:docMk/>
            <pc:sldMk cId="2835539819" sldId="304"/>
            <ac:picMk id="3" creationId="{56E7C1E5-2265-9C70-252A-F413EF7DFB9E}"/>
          </ac:picMkLst>
        </pc:picChg>
        <pc:picChg chg="del">
          <ac:chgData name="小松 陽香" userId="9d4a7065-6176-481c-b556-1e2496a25942" providerId="ADAL" clId="{091131F4-9C54-3148-8D7F-07F4B8EBCFF8}" dt="2022-12-27T06:27:51.136" v="2149" actId="478"/>
          <ac:picMkLst>
            <pc:docMk/>
            <pc:sldMk cId="2835539819" sldId="304"/>
            <ac:picMk id="6" creationId="{346BC7FF-81F5-D581-881A-4199A5825956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8:56.870" v="2163"/>
        <pc:sldMkLst>
          <pc:docMk/>
          <pc:sldMk cId="2396820835" sldId="305"/>
        </pc:sldMkLst>
        <pc:spChg chg="mod">
          <ac:chgData name="小松 陽香" userId="9d4a7065-6176-481c-b556-1e2496a25942" providerId="ADAL" clId="{091131F4-9C54-3148-8D7F-07F4B8EBCFF8}" dt="2022-12-27T06:28:56.870" v="2163"/>
          <ac:spMkLst>
            <pc:docMk/>
            <pc:sldMk cId="2396820835" sldId="305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28:36.719" v="2159" actId="478"/>
          <ac:picMkLst>
            <pc:docMk/>
            <pc:sldMk cId="2396820835" sldId="305"/>
            <ac:picMk id="3" creationId="{56E7C1E5-2265-9C70-252A-F413EF7DFB9E}"/>
          </ac:picMkLst>
        </pc:picChg>
        <pc:picChg chg="add mod">
          <ac:chgData name="小松 陽香" userId="9d4a7065-6176-481c-b556-1e2496a25942" providerId="ADAL" clId="{091131F4-9C54-3148-8D7F-07F4B8EBCFF8}" dt="2022-12-27T06:28:41.713" v="2160" actId="12788"/>
          <ac:picMkLst>
            <pc:docMk/>
            <pc:sldMk cId="2396820835" sldId="305"/>
            <ac:picMk id="5" creationId="{BEDB1788-BE49-EAC3-4F08-EAD7008FEC9A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9:50.019" v="2177" actId="20577"/>
        <pc:sldMkLst>
          <pc:docMk/>
          <pc:sldMk cId="2166680006" sldId="306"/>
        </pc:sldMkLst>
        <pc:spChg chg="mod">
          <ac:chgData name="小松 陽香" userId="9d4a7065-6176-481c-b556-1e2496a25942" providerId="ADAL" clId="{091131F4-9C54-3148-8D7F-07F4B8EBCFF8}" dt="2022-12-27T06:29:50.019" v="2177" actId="20577"/>
          <ac:spMkLst>
            <pc:docMk/>
            <pc:sldMk cId="2166680006" sldId="306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6:29:18.800" v="2169" actId="12788"/>
          <ac:picMkLst>
            <pc:docMk/>
            <pc:sldMk cId="2166680006" sldId="306"/>
            <ac:picMk id="3" creationId="{F89FD08A-523D-D52A-1B73-0CA78884F71D}"/>
          </ac:picMkLst>
        </pc:picChg>
        <pc:picChg chg="del">
          <ac:chgData name="小松 陽香" userId="9d4a7065-6176-481c-b556-1e2496a25942" providerId="ADAL" clId="{091131F4-9C54-3148-8D7F-07F4B8EBCFF8}" dt="2022-12-27T06:29:14.230" v="2168" actId="478"/>
          <ac:picMkLst>
            <pc:docMk/>
            <pc:sldMk cId="2166680006" sldId="306"/>
            <ac:picMk id="5" creationId="{BEDB1788-BE49-EAC3-4F08-EAD7008FEC9A}"/>
          </ac:picMkLst>
        </pc:picChg>
      </pc:sldChg>
      <pc:sldChg chg="modSp add mod ord">
        <pc:chgData name="小松 陽香" userId="9d4a7065-6176-481c-b556-1e2496a25942" providerId="ADAL" clId="{091131F4-9C54-3148-8D7F-07F4B8EBCFF8}" dt="2022-12-27T08:21:04.305" v="2814" actId="20577"/>
        <pc:sldMkLst>
          <pc:docMk/>
          <pc:sldMk cId="2246976803" sldId="307"/>
        </pc:sldMkLst>
        <pc:spChg chg="mod">
          <ac:chgData name="小松 陽香" userId="9d4a7065-6176-481c-b556-1e2496a25942" providerId="ADAL" clId="{091131F4-9C54-3148-8D7F-07F4B8EBCFF8}" dt="2022-12-27T06:38:29.076" v="2272"/>
          <ac:spMkLst>
            <pc:docMk/>
            <pc:sldMk cId="2246976803" sldId="307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8:21:04.305" v="2814" actId="20577"/>
          <ac:spMkLst>
            <pc:docMk/>
            <pc:sldMk cId="2246976803" sldId="307"/>
            <ac:spMk id="11" creationId="{BE5470DC-F089-5144-A171-57B33F9D169C}"/>
          </ac:spMkLst>
        </pc:spChg>
      </pc:sldChg>
      <pc:sldChg chg="addSp delSp modSp add mod ord">
        <pc:chgData name="小松 陽香" userId="9d4a7065-6176-481c-b556-1e2496a25942" providerId="ADAL" clId="{091131F4-9C54-3148-8D7F-07F4B8EBCFF8}" dt="2022-12-27T06:37:26.692" v="2271" actId="20578"/>
        <pc:sldMkLst>
          <pc:docMk/>
          <pc:sldMk cId="207847984" sldId="308"/>
        </pc:sldMkLst>
        <pc:spChg chg="del">
          <ac:chgData name="小松 陽香" userId="9d4a7065-6176-481c-b556-1e2496a25942" providerId="ADAL" clId="{091131F4-9C54-3148-8D7F-07F4B8EBCFF8}" dt="2022-12-27T06:36:44.006" v="2261" actId="478"/>
          <ac:spMkLst>
            <pc:docMk/>
            <pc:sldMk cId="207847984" sldId="308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35:41.446" v="2214" actId="478"/>
          <ac:picMkLst>
            <pc:docMk/>
            <pc:sldMk cId="207847984" sldId="308"/>
            <ac:picMk id="3" creationId="{F89FD08A-523D-D52A-1B73-0CA78884F71D}"/>
          </ac:picMkLst>
        </pc:picChg>
        <pc:picChg chg="add mod">
          <ac:chgData name="小松 陽香" userId="9d4a7065-6176-481c-b556-1e2496a25942" providerId="ADAL" clId="{091131F4-9C54-3148-8D7F-07F4B8EBCFF8}" dt="2022-12-27T06:37:13.417" v="2270" actId="12788"/>
          <ac:picMkLst>
            <pc:docMk/>
            <pc:sldMk cId="207847984" sldId="308"/>
            <ac:picMk id="6" creationId="{E84B972B-9823-18E1-E5CB-D6A2D0A377B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43:05.282" v="2344" actId="20577"/>
        <pc:sldMkLst>
          <pc:docMk/>
          <pc:sldMk cId="909466735" sldId="309"/>
        </pc:sldMkLst>
        <pc:spChg chg="mod topLvl">
          <ac:chgData name="小松 陽香" userId="9d4a7065-6176-481c-b556-1e2496a25942" providerId="ADAL" clId="{091131F4-9C54-3148-8D7F-07F4B8EBCFF8}" dt="2022-12-27T06:43:05.282" v="2344" actId="20577"/>
          <ac:spMkLst>
            <pc:docMk/>
            <pc:sldMk cId="909466735" sldId="309"/>
            <ac:spMk id="2" creationId="{F69B9500-7583-0C2A-8DD8-C7307A952D81}"/>
          </ac:spMkLst>
        </pc:spChg>
        <pc:spChg chg="del">
          <ac:chgData name="小松 陽香" userId="9d4a7065-6176-481c-b556-1e2496a25942" providerId="ADAL" clId="{091131F4-9C54-3148-8D7F-07F4B8EBCFF8}" dt="2022-12-27T06:41:13.374" v="2281" actId="478"/>
          <ac:spMkLst>
            <pc:docMk/>
            <pc:sldMk cId="909466735" sldId="309"/>
            <ac:spMk id="4" creationId="{8C7C3B5C-C061-1451-117F-031797DAC274}"/>
          </ac:spMkLst>
        </pc:spChg>
        <pc:grpChg chg="add del mod">
          <ac:chgData name="小松 陽香" userId="9d4a7065-6176-481c-b556-1e2496a25942" providerId="ADAL" clId="{091131F4-9C54-3148-8D7F-07F4B8EBCFF8}" dt="2022-12-27T06:42:13.548" v="2318" actId="165"/>
          <ac:grpSpMkLst>
            <pc:docMk/>
            <pc:sldMk cId="909466735" sldId="309"/>
            <ac:grpSpMk id="7" creationId="{302A7FE5-2157-B704-64F9-B87A22818D7C}"/>
          </ac:grpSpMkLst>
        </pc:grpChg>
        <pc:picChg chg="del">
          <ac:chgData name="小松 陽香" userId="9d4a7065-6176-481c-b556-1e2496a25942" providerId="ADAL" clId="{091131F4-9C54-3148-8D7F-07F4B8EBCFF8}" dt="2022-12-27T06:41:14.009" v="2282" actId="478"/>
          <ac:picMkLst>
            <pc:docMk/>
            <pc:sldMk cId="909466735" sldId="309"/>
            <ac:picMk id="3" creationId="{F89FD08A-523D-D52A-1B73-0CA78884F71D}"/>
          </ac:picMkLst>
        </pc:picChg>
        <pc:picChg chg="add mod topLvl">
          <ac:chgData name="小松 陽香" userId="9d4a7065-6176-481c-b556-1e2496a25942" providerId="ADAL" clId="{091131F4-9C54-3148-8D7F-07F4B8EBCFF8}" dt="2022-12-27T06:42:16.393" v="2320" actId="14100"/>
          <ac:picMkLst>
            <pc:docMk/>
            <pc:sldMk cId="909466735" sldId="309"/>
            <ac:picMk id="6" creationId="{E6798B98-9FC5-E9DB-B7E4-A03A2729073C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6:58:31.310" v="2374"/>
        <pc:sldMkLst>
          <pc:docMk/>
          <pc:sldMk cId="1069650519" sldId="310"/>
        </pc:sldMkLst>
        <pc:spChg chg="mod">
          <ac:chgData name="小松 陽香" userId="9d4a7065-6176-481c-b556-1e2496a25942" providerId="ADAL" clId="{091131F4-9C54-3148-8D7F-07F4B8EBCFF8}" dt="2022-12-27T06:58:31.310" v="2374"/>
          <ac:spMkLst>
            <pc:docMk/>
            <pc:sldMk cId="1069650519" sldId="310"/>
            <ac:spMk id="2" creationId="{F69B9500-7583-0C2A-8DD8-C7307A952D81}"/>
          </ac:spMkLst>
        </pc:spChg>
        <pc:picChg chg="add mod">
          <ac:chgData name="小松 陽香" userId="9d4a7065-6176-481c-b556-1e2496a25942" providerId="ADAL" clId="{091131F4-9C54-3148-8D7F-07F4B8EBCFF8}" dt="2022-12-27T06:58:19.580" v="2373" actId="14100"/>
          <ac:picMkLst>
            <pc:docMk/>
            <pc:sldMk cId="1069650519" sldId="310"/>
            <ac:picMk id="4" creationId="{86D61E9E-E53D-D03C-EE0D-F17D906400CD}"/>
          </ac:picMkLst>
        </pc:picChg>
        <pc:picChg chg="add del mod">
          <ac:chgData name="小松 陽香" userId="9d4a7065-6176-481c-b556-1e2496a25942" providerId="ADAL" clId="{091131F4-9C54-3148-8D7F-07F4B8EBCFF8}" dt="2022-12-27T06:58:16.162" v="2372" actId="478"/>
          <ac:picMkLst>
            <pc:docMk/>
            <pc:sldMk cId="1069650519" sldId="310"/>
            <ac:picMk id="5" creationId="{B984208B-505A-2F21-62D6-C98480E24A17}"/>
          </ac:picMkLst>
        </pc:picChg>
        <pc:picChg chg="del">
          <ac:chgData name="小松 陽香" userId="9d4a7065-6176-481c-b556-1e2496a25942" providerId="ADAL" clId="{091131F4-9C54-3148-8D7F-07F4B8EBCFF8}" dt="2022-12-27T06:57:11.916" v="2356" actId="478"/>
          <ac:picMkLst>
            <pc:docMk/>
            <pc:sldMk cId="1069650519" sldId="310"/>
            <ac:picMk id="6" creationId="{E84B972B-9823-18E1-E5CB-D6A2D0A377BC}"/>
          </ac:picMkLst>
        </pc:picChg>
      </pc:sldChg>
      <pc:sldChg chg="delSp add del mod">
        <pc:chgData name="小松 陽香" userId="9d4a7065-6176-481c-b556-1e2496a25942" providerId="ADAL" clId="{091131F4-9C54-3148-8D7F-07F4B8EBCFF8}" dt="2022-12-27T06:58:42.146" v="2377" actId="2696"/>
        <pc:sldMkLst>
          <pc:docMk/>
          <pc:sldMk cId="2965682309" sldId="311"/>
        </pc:sldMkLst>
        <pc:picChg chg="del">
          <ac:chgData name="小松 陽香" userId="9d4a7065-6176-481c-b556-1e2496a25942" providerId="ADAL" clId="{091131F4-9C54-3148-8D7F-07F4B8EBCFF8}" dt="2022-12-27T06:58:36.639" v="2376" actId="478"/>
          <ac:picMkLst>
            <pc:docMk/>
            <pc:sldMk cId="2965682309" sldId="311"/>
            <ac:picMk id="4" creationId="{86D61E9E-E53D-D03C-EE0D-F17D906400CD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7:04:17.179" v="2433" actId="14100"/>
        <pc:sldMkLst>
          <pc:docMk/>
          <pc:sldMk cId="3337879376" sldId="311"/>
        </pc:sldMkLst>
        <pc:spChg chg="mod">
          <ac:chgData name="小松 陽香" userId="9d4a7065-6176-481c-b556-1e2496a25942" providerId="ADAL" clId="{091131F4-9C54-3148-8D7F-07F4B8EBCFF8}" dt="2022-12-27T06:58:57.231" v="2380"/>
          <ac:spMkLst>
            <pc:docMk/>
            <pc:sldMk cId="3337879376" sldId="311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04:17.179" v="2433" actId="14100"/>
          <ac:spMkLst>
            <pc:docMk/>
            <pc:sldMk cId="3337879376" sldId="311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59:17.477" v="2384" actId="478"/>
          <ac:picMkLst>
            <pc:docMk/>
            <pc:sldMk cId="3337879376" sldId="311"/>
            <ac:picMk id="3" creationId="{D454B3C8-612A-4B10-0760-E906C4569499}"/>
          </ac:picMkLst>
        </pc:picChg>
        <pc:picChg chg="add mod">
          <ac:chgData name="小松 陽香" userId="9d4a7065-6176-481c-b556-1e2496a25942" providerId="ADAL" clId="{091131F4-9C54-3148-8D7F-07F4B8EBCFF8}" dt="2022-12-27T06:59:22.526" v="2385" actId="12788"/>
          <ac:picMkLst>
            <pc:docMk/>
            <pc:sldMk cId="3337879376" sldId="311"/>
            <ac:picMk id="5" creationId="{EF69FE61-D7A2-2510-BA03-10CEBD8E382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11.486" v="2431" actId="14100"/>
        <pc:sldMkLst>
          <pc:docMk/>
          <pc:sldMk cId="2155216540" sldId="312"/>
        </pc:sldMkLst>
        <pc:spChg chg="mod">
          <ac:chgData name="小松 陽香" userId="9d4a7065-6176-481c-b556-1e2496a25942" providerId="ADAL" clId="{091131F4-9C54-3148-8D7F-07F4B8EBCFF8}" dt="2022-12-27T07:04:11.486" v="2431" actId="14100"/>
          <ac:spMkLst>
            <pc:docMk/>
            <pc:sldMk cId="2155216540" sldId="312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00:18.601" v="2395" actId="12788"/>
          <ac:picMkLst>
            <pc:docMk/>
            <pc:sldMk cId="2155216540" sldId="312"/>
            <ac:picMk id="3" creationId="{2E00A1A1-99B6-92CE-7663-E9298C72C841}"/>
          </ac:picMkLst>
        </pc:picChg>
        <pc:picChg chg="del">
          <ac:chgData name="小松 陽香" userId="9d4a7065-6176-481c-b556-1e2496a25942" providerId="ADAL" clId="{091131F4-9C54-3148-8D7F-07F4B8EBCFF8}" dt="2022-12-27T07:00:12.851" v="2394" actId="478"/>
          <ac:picMkLst>
            <pc:docMk/>
            <pc:sldMk cId="2155216540" sldId="312"/>
            <ac:picMk id="5" creationId="{EF69FE61-D7A2-2510-BA03-10CEBD8E382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05.215" v="2429" actId="14100"/>
        <pc:sldMkLst>
          <pc:docMk/>
          <pc:sldMk cId="911683523" sldId="313"/>
        </pc:sldMkLst>
        <pc:spChg chg="mod">
          <ac:chgData name="小松 陽香" userId="9d4a7065-6176-481c-b556-1e2496a25942" providerId="ADAL" clId="{091131F4-9C54-3148-8D7F-07F4B8EBCFF8}" dt="2022-12-27T07:04:05.215" v="2429" actId="14100"/>
          <ac:spMkLst>
            <pc:docMk/>
            <pc:sldMk cId="911683523" sldId="313"/>
            <ac:spMk id="4" creationId="{8C7C3B5C-C061-1451-117F-031797DAC274}"/>
          </ac:spMkLst>
        </pc:spChg>
        <pc:picChg chg="del mod">
          <ac:chgData name="小松 陽香" userId="9d4a7065-6176-481c-b556-1e2496a25942" providerId="ADAL" clId="{091131F4-9C54-3148-8D7F-07F4B8EBCFF8}" dt="2022-12-27T07:00:53.441" v="2403" actId="478"/>
          <ac:picMkLst>
            <pc:docMk/>
            <pc:sldMk cId="911683523" sldId="313"/>
            <ac:picMk id="3" creationId="{2E00A1A1-99B6-92CE-7663-E9298C72C841}"/>
          </ac:picMkLst>
        </pc:picChg>
        <pc:picChg chg="add mod">
          <ac:chgData name="小松 陽香" userId="9d4a7065-6176-481c-b556-1e2496a25942" providerId="ADAL" clId="{091131F4-9C54-3148-8D7F-07F4B8EBCFF8}" dt="2022-12-27T07:00:57.437" v="2404" actId="12788"/>
          <ac:picMkLst>
            <pc:docMk/>
            <pc:sldMk cId="911683523" sldId="313"/>
            <ac:picMk id="5" creationId="{42FA9BE0-68AE-4E30-E7E1-458074625958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23.629" v="2436" actId="14100"/>
        <pc:sldMkLst>
          <pc:docMk/>
          <pc:sldMk cId="3991220129" sldId="314"/>
        </pc:sldMkLst>
        <pc:spChg chg="mod">
          <ac:chgData name="小松 陽香" userId="9d4a7065-6176-481c-b556-1e2496a25942" providerId="ADAL" clId="{091131F4-9C54-3148-8D7F-07F4B8EBCFF8}" dt="2022-12-27T07:04:23.629" v="2436" actId="14100"/>
          <ac:spMkLst>
            <pc:docMk/>
            <pc:sldMk cId="3991220129" sldId="314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01:52.881" v="2415" actId="12788"/>
          <ac:picMkLst>
            <pc:docMk/>
            <pc:sldMk cId="3991220129" sldId="314"/>
            <ac:picMk id="3" creationId="{EF5068D2-5110-9C38-55A1-58FE58F448BB}"/>
          </ac:picMkLst>
        </pc:picChg>
        <pc:picChg chg="del">
          <ac:chgData name="小松 陽香" userId="9d4a7065-6176-481c-b556-1e2496a25942" providerId="ADAL" clId="{091131F4-9C54-3148-8D7F-07F4B8EBCFF8}" dt="2022-12-27T07:01:34.162" v="2410" actId="478"/>
          <ac:picMkLst>
            <pc:docMk/>
            <pc:sldMk cId="3991220129" sldId="314"/>
            <ac:picMk id="5" creationId="{42FA9BE0-68AE-4E30-E7E1-458074625958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3:54.563" v="2427" actId="14100"/>
        <pc:sldMkLst>
          <pc:docMk/>
          <pc:sldMk cId="1583168194" sldId="315"/>
        </pc:sldMkLst>
        <pc:spChg chg="mod">
          <ac:chgData name="小松 陽香" userId="9d4a7065-6176-481c-b556-1e2496a25942" providerId="ADAL" clId="{091131F4-9C54-3148-8D7F-07F4B8EBCFF8}" dt="2022-12-27T07:03:54.563" v="2427" actId="14100"/>
          <ac:spMkLst>
            <pc:docMk/>
            <pc:sldMk cId="1583168194" sldId="315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02:15.566" v="2421" actId="478"/>
          <ac:picMkLst>
            <pc:docMk/>
            <pc:sldMk cId="1583168194" sldId="315"/>
            <ac:picMk id="3" creationId="{EF5068D2-5110-9C38-55A1-58FE58F448BB}"/>
          </ac:picMkLst>
        </pc:picChg>
        <pc:picChg chg="add mod">
          <ac:chgData name="小松 陽香" userId="9d4a7065-6176-481c-b556-1e2496a25942" providerId="ADAL" clId="{091131F4-9C54-3148-8D7F-07F4B8EBCFF8}" dt="2022-12-27T07:02:20.801" v="2422" actId="12788"/>
          <ac:picMkLst>
            <pc:docMk/>
            <pc:sldMk cId="1583168194" sldId="315"/>
            <ac:picMk id="5" creationId="{2C078C31-6348-AA8A-CFCB-A7CD89E034B9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7:06:50.721" v="2467" actId="478"/>
        <pc:sldMkLst>
          <pc:docMk/>
          <pc:sldMk cId="3231192160" sldId="316"/>
        </pc:sldMkLst>
        <pc:spChg chg="mod">
          <ac:chgData name="小松 陽香" userId="9d4a7065-6176-481c-b556-1e2496a25942" providerId="ADAL" clId="{091131F4-9C54-3148-8D7F-07F4B8EBCFF8}" dt="2022-12-27T07:06:47.879" v="2466" actId="1076"/>
          <ac:spMkLst>
            <pc:docMk/>
            <pc:sldMk cId="3231192160" sldId="316"/>
            <ac:spMk id="2" creationId="{F69B9500-7583-0C2A-8DD8-C7307A952D81}"/>
          </ac:spMkLst>
        </pc:spChg>
        <pc:spChg chg="add del mod">
          <ac:chgData name="小松 陽香" userId="9d4a7065-6176-481c-b556-1e2496a25942" providerId="ADAL" clId="{091131F4-9C54-3148-8D7F-07F4B8EBCFF8}" dt="2022-12-27T07:06:50.721" v="2467" actId="478"/>
          <ac:spMkLst>
            <pc:docMk/>
            <pc:sldMk cId="3231192160" sldId="316"/>
            <ac:spMk id="5" creationId="{3B777B1E-56BC-6C61-843E-1874A49374B2}"/>
          </ac:spMkLst>
        </pc:spChg>
        <pc:picChg chg="add mod">
          <ac:chgData name="小松 陽香" userId="9d4a7065-6176-481c-b556-1e2496a25942" providerId="ADAL" clId="{091131F4-9C54-3148-8D7F-07F4B8EBCFF8}" dt="2022-12-27T07:05:48.127" v="2456" actId="1076"/>
          <ac:picMkLst>
            <pc:docMk/>
            <pc:sldMk cId="3231192160" sldId="316"/>
            <ac:picMk id="4" creationId="{68B7D4EB-0C64-02F3-0805-BC7185EEB227}"/>
          </ac:picMkLst>
        </pc:picChg>
        <pc:picChg chg="add del mod">
          <ac:chgData name="小松 陽香" userId="9d4a7065-6176-481c-b556-1e2496a25942" providerId="ADAL" clId="{091131F4-9C54-3148-8D7F-07F4B8EBCFF8}" dt="2022-12-27T07:05:52.215" v="2458" actId="478"/>
          <ac:picMkLst>
            <pc:docMk/>
            <pc:sldMk cId="3231192160" sldId="316"/>
            <ac:picMk id="6" creationId="{E6798B98-9FC5-E9DB-B7E4-A03A2729073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8:24:24.235" v="2900" actId="6559"/>
        <pc:sldMkLst>
          <pc:docMk/>
          <pc:sldMk cId="2199619022" sldId="317"/>
        </pc:sldMkLst>
        <pc:spChg chg="mod">
          <ac:chgData name="小松 陽香" userId="9d4a7065-6176-481c-b556-1e2496a25942" providerId="ADAL" clId="{091131F4-9C54-3148-8D7F-07F4B8EBCFF8}" dt="2022-12-27T07:08:06.699" v="2472" actId="20577"/>
          <ac:spMkLst>
            <pc:docMk/>
            <pc:sldMk cId="2199619022" sldId="317"/>
            <ac:spMk id="2" creationId="{F69B9500-7583-0C2A-8DD8-C7307A952D81}"/>
          </ac:spMkLst>
        </pc:spChg>
        <pc:spChg chg="add del mod">
          <ac:chgData name="小松 陽香" userId="9d4a7065-6176-481c-b556-1e2496a25942" providerId="ADAL" clId="{091131F4-9C54-3148-8D7F-07F4B8EBCFF8}" dt="2022-12-27T08:23:10.147" v="2877" actId="478"/>
          <ac:spMkLst>
            <pc:docMk/>
            <pc:sldMk cId="2199619022" sldId="317"/>
            <ac:spMk id="3" creationId="{4BB4502B-917B-699A-0579-3C4834BC2A04}"/>
          </ac:spMkLst>
        </pc:spChg>
        <pc:spChg chg="mod">
          <ac:chgData name="小松 陽香" userId="9d4a7065-6176-481c-b556-1e2496a25942" providerId="ADAL" clId="{091131F4-9C54-3148-8D7F-07F4B8EBCFF8}" dt="2022-12-27T08:24:24.235" v="2900" actId="6559"/>
          <ac:spMkLst>
            <pc:docMk/>
            <pc:sldMk cId="2199619022" sldId="317"/>
            <ac:spMk id="11" creationId="{BE5470DC-F089-5144-A171-57B33F9D169C}"/>
          </ac:spMkLst>
        </pc:spChg>
        <pc:picChg chg="add del mod">
          <ac:chgData name="小松 陽香" userId="9d4a7065-6176-481c-b556-1e2496a25942" providerId="ADAL" clId="{091131F4-9C54-3148-8D7F-07F4B8EBCFF8}" dt="2022-12-27T08:23:12.153" v="2878" actId="478"/>
          <ac:picMkLst>
            <pc:docMk/>
            <pc:sldMk cId="2199619022" sldId="317"/>
            <ac:picMk id="4" creationId="{62B157E8-6231-5A91-2E0A-9488479DF24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4:20.777" v="2500" actId="478"/>
        <pc:sldMkLst>
          <pc:docMk/>
          <pc:sldMk cId="2957145135" sldId="318"/>
        </pc:sldMkLst>
        <pc:spChg chg="mod">
          <ac:chgData name="小松 陽香" userId="9d4a7065-6176-481c-b556-1e2496a25942" providerId="ADAL" clId="{091131F4-9C54-3148-8D7F-07F4B8EBCFF8}" dt="2022-12-27T07:20:12.509" v="2473"/>
          <ac:spMkLst>
            <pc:docMk/>
            <pc:sldMk cId="2957145135" sldId="318"/>
            <ac:spMk id="2" creationId="{F69B9500-7583-0C2A-8DD8-C7307A952D81}"/>
          </ac:spMkLst>
        </pc:spChg>
        <pc:picChg chg="del">
          <ac:chgData name="小松 陽香" userId="9d4a7065-6176-481c-b556-1e2496a25942" providerId="ADAL" clId="{091131F4-9C54-3148-8D7F-07F4B8EBCFF8}" dt="2022-12-27T07:24:20.777" v="2500" actId="478"/>
          <ac:picMkLst>
            <pc:docMk/>
            <pc:sldMk cId="2957145135" sldId="318"/>
            <ac:picMk id="4" creationId="{86D61E9E-E53D-D03C-EE0D-F17D906400CD}"/>
          </ac:picMkLst>
        </pc:picChg>
        <pc:picChg chg="add mod">
          <ac:chgData name="小松 陽香" userId="9d4a7065-6176-481c-b556-1e2496a25942" providerId="ADAL" clId="{091131F4-9C54-3148-8D7F-07F4B8EBCFF8}" dt="2022-12-27T07:24:18.438" v="2499" actId="14100"/>
          <ac:picMkLst>
            <pc:docMk/>
            <pc:sldMk cId="2957145135" sldId="318"/>
            <ac:picMk id="5" creationId="{AB331172-B3B3-30F1-910A-BE1C1E92AC72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6:43.537" v="2513" actId="14100"/>
        <pc:sldMkLst>
          <pc:docMk/>
          <pc:sldMk cId="1638746948" sldId="319"/>
        </pc:sldMkLst>
        <pc:spChg chg="mod">
          <ac:chgData name="小松 陽香" userId="9d4a7065-6176-481c-b556-1e2496a25942" providerId="ADAL" clId="{091131F4-9C54-3148-8D7F-07F4B8EBCFF8}" dt="2022-12-27T07:20:16.150" v="2474"/>
          <ac:spMkLst>
            <pc:docMk/>
            <pc:sldMk cId="1638746948" sldId="319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6:43.537" v="2513" actId="14100"/>
          <ac:spMkLst>
            <pc:docMk/>
            <pc:sldMk cId="1638746948" sldId="319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26:26.513" v="2508" actId="12788"/>
          <ac:picMkLst>
            <pc:docMk/>
            <pc:sldMk cId="1638746948" sldId="319"/>
            <ac:picMk id="3" creationId="{16CE1F9C-844A-EC1C-2D23-481EEB21D1EB}"/>
          </ac:picMkLst>
        </pc:picChg>
        <pc:picChg chg="del">
          <ac:chgData name="小松 陽香" userId="9d4a7065-6176-481c-b556-1e2496a25942" providerId="ADAL" clId="{091131F4-9C54-3148-8D7F-07F4B8EBCFF8}" dt="2022-12-27T07:26:21.960" v="2507" actId="478"/>
          <ac:picMkLst>
            <pc:docMk/>
            <pc:sldMk cId="1638746948" sldId="319"/>
            <ac:picMk id="5" creationId="{EF69FE61-D7A2-2510-BA03-10CEBD8E382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7:23.644" v="2521" actId="14100"/>
        <pc:sldMkLst>
          <pc:docMk/>
          <pc:sldMk cId="1891147206" sldId="320"/>
        </pc:sldMkLst>
        <pc:spChg chg="mod">
          <ac:chgData name="小松 陽香" userId="9d4a7065-6176-481c-b556-1e2496a25942" providerId="ADAL" clId="{091131F4-9C54-3148-8D7F-07F4B8EBCFF8}" dt="2022-12-27T07:20:18.657" v="2475"/>
          <ac:spMkLst>
            <pc:docMk/>
            <pc:sldMk cId="1891147206" sldId="320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7:23.644" v="2521" actId="14100"/>
          <ac:spMkLst>
            <pc:docMk/>
            <pc:sldMk cId="1891147206" sldId="320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26:57.937" v="2517" actId="478"/>
          <ac:picMkLst>
            <pc:docMk/>
            <pc:sldMk cId="1891147206" sldId="320"/>
            <ac:picMk id="3" creationId="{2E00A1A1-99B6-92CE-7663-E9298C72C841}"/>
          </ac:picMkLst>
        </pc:picChg>
        <pc:picChg chg="add mod">
          <ac:chgData name="小松 陽香" userId="9d4a7065-6176-481c-b556-1e2496a25942" providerId="ADAL" clId="{091131F4-9C54-3148-8D7F-07F4B8EBCFF8}" dt="2022-12-27T07:27:03.917" v="2518" actId="12788"/>
          <ac:picMkLst>
            <pc:docMk/>
            <pc:sldMk cId="1891147206" sldId="320"/>
            <ac:picMk id="5" creationId="{B09F780F-0DF4-58E8-22BB-3EE395163CE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8:31.239" v="2532" actId="14100"/>
        <pc:sldMkLst>
          <pc:docMk/>
          <pc:sldMk cId="1369246034" sldId="321"/>
        </pc:sldMkLst>
        <pc:spChg chg="mod">
          <ac:chgData name="小松 陽香" userId="9d4a7065-6176-481c-b556-1e2496a25942" providerId="ADAL" clId="{091131F4-9C54-3148-8D7F-07F4B8EBCFF8}" dt="2022-12-27T07:20:33.051" v="2476"/>
          <ac:spMkLst>
            <pc:docMk/>
            <pc:sldMk cId="1369246034" sldId="321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8:31.239" v="2532" actId="14100"/>
          <ac:spMkLst>
            <pc:docMk/>
            <pc:sldMk cId="1369246034" sldId="321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28:12.469" v="2527" actId="12788"/>
          <ac:picMkLst>
            <pc:docMk/>
            <pc:sldMk cId="1369246034" sldId="321"/>
            <ac:picMk id="3" creationId="{D76DAC7D-52E7-C111-5B3D-99EC18543779}"/>
          </ac:picMkLst>
        </pc:picChg>
        <pc:picChg chg="del">
          <ac:chgData name="小松 陽香" userId="9d4a7065-6176-481c-b556-1e2496a25942" providerId="ADAL" clId="{091131F4-9C54-3148-8D7F-07F4B8EBCFF8}" dt="2022-12-27T07:28:06.942" v="2526" actId="478"/>
          <ac:picMkLst>
            <pc:docMk/>
            <pc:sldMk cId="1369246034" sldId="321"/>
            <ac:picMk id="5" creationId="{42FA9BE0-68AE-4E30-E7E1-458074625958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9:05.620" v="2540" actId="14100"/>
        <pc:sldMkLst>
          <pc:docMk/>
          <pc:sldMk cId="530948510" sldId="322"/>
        </pc:sldMkLst>
        <pc:spChg chg="mod">
          <ac:chgData name="小松 陽香" userId="9d4a7065-6176-481c-b556-1e2496a25942" providerId="ADAL" clId="{091131F4-9C54-3148-8D7F-07F4B8EBCFF8}" dt="2022-12-27T07:20:36.352" v="2477"/>
          <ac:spMkLst>
            <pc:docMk/>
            <pc:sldMk cId="530948510" sldId="322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9:05.620" v="2540" actId="14100"/>
          <ac:spMkLst>
            <pc:docMk/>
            <pc:sldMk cId="530948510" sldId="322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28:45.724" v="2536" actId="478"/>
          <ac:picMkLst>
            <pc:docMk/>
            <pc:sldMk cId="530948510" sldId="322"/>
            <ac:picMk id="3" creationId="{EF5068D2-5110-9C38-55A1-58FE58F448BB}"/>
          </ac:picMkLst>
        </pc:picChg>
        <pc:picChg chg="add mod">
          <ac:chgData name="小松 陽香" userId="9d4a7065-6176-481c-b556-1e2496a25942" providerId="ADAL" clId="{091131F4-9C54-3148-8D7F-07F4B8EBCFF8}" dt="2022-12-27T07:28:52.111" v="2537" actId="12788"/>
          <ac:picMkLst>
            <pc:docMk/>
            <pc:sldMk cId="530948510" sldId="322"/>
            <ac:picMk id="5" creationId="{844C5FBD-7D87-A172-16EA-3F5C9C426FB5}"/>
          </ac:picMkLst>
        </pc:picChg>
      </pc:sldChg>
      <pc:sldChg chg="modSp add del mod replId">
        <pc:chgData name="小松 陽香" userId="9d4a7065-6176-481c-b556-1e2496a25942" providerId="ADAL" clId="{091131F4-9C54-3148-8D7F-07F4B8EBCFF8}" dt="2022-12-27T07:29:46.728" v="2541" actId="2696"/>
        <pc:sldMkLst>
          <pc:docMk/>
          <pc:sldMk cId="142415728" sldId="323"/>
        </pc:sldMkLst>
        <pc:spChg chg="mod">
          <ac:chgData name="小松 陽香" userId="9d4a7065-6176-481c-b556-1e2496a25942" providerId="ADAL" clId="{091131F4-9C54-3148-8D7F-07F4B8EBCFF8}" dt="2022-12-27T07:20:39.380" v="2478"/>
          <ac:spMkLst>
            <pc:docMk/>
            <pc:sldMk cId="142415728" sldId="323"/>
            <ac:spMk id="2" creationId="{F69B9500-7583-0C2A-8DD8-C7307A952D81}"/>
          </ac:spMkLst>
        </pc:spChg>
      </pc:sldChg>
      <pc:sldChg chg="addSp delSp modSp add mod replId">
        <pc:chgData name="小松 陽香" userId="9d4a7065-6176-481c-b556-1e2496a25942" providerId="ADAL" clId="{091131F4-9C54-3148-8D7F-07F4B8EBCFF8}" dt="2022-12-27T07:30:14.439" v="2551" actId="20577"/>
        <pc:sldMkLst>
          <pc:docMk/>
          <pc:sldMk cId="2569290606" sldId="324"/>
        </pc:sldMkLst>
        <pc:spChg chg="del">
          <ac:chgData name="小松 陽香" userId="9d4a7065-6176-481c-b556-1e2496a25942" providerId="ADAL" clId="{091131F4-9C54-3148-8D7F-07F4B8EBCFF8}" dt="2022-12-27T07:20:55.847" v="2480" actId="478"/>
          <ac:spMkLst>
            <pc:docMk/>
            <pc:sldMk cId="2569290606" sldId="324"/>
            <ac:spMk id="2" creationId="{F69B9500-7583-0C2A-8DD8-C7307A952D81}"/>
          </ac:spMkLst>
        </pc:spChg>
        <pc:spChg chg="add mod">
          <ac:chgData name="小松 陽香" userId="9d4a7065-6176-481c-b556-1e2496a25942" providerId="ADAL" clId="{091131F4-9C54-3148-8D7F-07F4B8EBCFF8}" dt="2022-12-27T07:30:14.439" v="2551" actId="20577"/>
          <ac:spMkLst>
            <pc:docMk/>
            <pc:sldMk cId="2569290606" sldId="324"/>
            <ac:spMk id="3" creationId="{8B31D69A-53A8-729C-A809-F32AD294447C}"/>
          </ac:spMkLst>
        </pc:spChg>
        <pc:spChg chg="add mod">
          <ac:chgData name="小松 陽香" userId="9d4a7065-6176-481c-b556-1e2496a25942" providerId="ADAL" clId="{091131F4-9C54-3148-8D7F-07F4B8EBCFF8}" dt="2022-12-27T07:25:56.255" v="2503" actId="12"/>
          <ac:spMkLst>
            <pc:docMk/>
            <pc:sldMk cId="2569290606" sldId="324"/>
            <ac:spMk id="5" creationId="{00951F75-A4CC-9144-2FE1-D150F6D875DE}"/>
          </ac:spMkLst>
        </pc:spChg>
        <pc:picChg chg="del mod">
          <ac:chgData name="小松 陽香" userId="9d4a7065-6176-481c-b556-1e2496a25942" providerId="ADAL" clId="{091131F4-9C54-3148-8D7F-07F4B8EBCFF8}" dt="2022-12-27T07:20:58.152" v="2482" actId="478"/>
          <ac:picMkLst>
            <pc:docMk/>
            <pc:sldMk cId="2569290606" sldId="324"/>
            <ac:picMk id="4" creationId="{68B7D4EB-0C64-02F3-0805-BC7185EEB227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8:25:03.286" v="2913" actId="20577"/>
        <pc:sldMkLst>
          <pc:docMk/>
          <pc:sldMk cId="1298656485" sldId="325"/>
        </pc:sldMkLst>
        <pc:spChg chg="mod">
          <ac:chgData name="小松 陽香" userId="9d4a7065-6176-481c-b556-1e2496a25942" providerId="ADAL" clId="{091131F4-9C54-3148-8D7F-07F4B8EBCFF8}" dt="2022-12-27T07:37:36.776" v="2569"/>
          <ac:spMkLst>
            <pc:docMk/>
            <pc:sldMk cId="1298656485" sldId="325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8:25:03.286" v="2913" actId="20577"/>
          <ac:spMkLst>
            <pc:docMk/>
            <pc:sldMk cId="1298656485" sldId="325"/>
            <ac:spMk id="11" creationId="{BE5470DC-F089-5144-A171-57B33F9D169C}"/>
          </ac:spMkLst>
        </pc:spChg>
        <pc:picChg chg="add del mod">
          <ac:chgData name="小松 陽香" userId="9d4a7065-6176-481c-b556-1e2496a25942" providerId="ADAL" clId="{091131F4-9C54-3148-8D7F-07F4B8EBCFF8}" dt="2022-12-27T07:33:38.310" v="2560" actId="478"/>
          <ac:picMkLst>
            <pc:docMk/>
            <pc:sldMk cId="1298656485" sldId="325"/>
            <ac:picMk id="3" creationId="{C08C3534-78E7-296F-6884-79DB075B2AC7}"/>
          </ac:picMkLst>
        </pc:picChg>
        <pc:picChg chg="del">
          <ac:chgData name="小松 陽香" userId="9d4a7065-6176-481c-b556-1e2496a25942" providerId="ADAL" clId="{091131F4-9C54-3148-8D7F-07F4B8EBCFF8}" dt="2022-12-27T07:33:30.519" v="2557" actId="478"/>
          <ac:picMkLst>
            <pc:docMk/>
            <pc:sldMk cId="1298656485" sldId="325"/>
            <ac:picMk id="4" creationId="{62B157E8-6231-5A91-2E0A-9488479DF24C}"/>
          </ac:picMkLst>
        </pc:picChg>
        <pc:picChg chg="add del mod">
          <ac:chgData name="小松 陽香" userId="9d4a7065-6176-481c-b556-1e2496a25942" providerId="ADAL" clId="{091131F4-9C54-3148-8D7F-07F4B8EBCFF8}" dt="2022-12-27T07:34:40.469" v="2563" actId="478"/>
          <ac:picMkLst>
            <pc:docMk/>
            <pc:sldMk cId="1298656485" sldId="325"/>
            <ac:picMk id="5" creationId="{8752B66A-3CB8-FE5E-C0F2-DF23C9239DF3}"/>
          </ac:picMkLst>
        </pc:picChg>
      </pc:sldChg>
      <pc:sldChg chg="modSp add mod ord">
        <pc:chgData name="小松 陽香" userId="9d4a7065-6176-481c-b556-1e2496a25942" providerId="ADAL" clId="{091131F4-9C54-3148-8D7F-07F4B8EBCFF8}" dt="2022-12-27T08:15:04.290" v="2722" actId="6559"/>
        <pc:sldMkLst>
          <pc:docMk/>
          <pc:sldMk cId="3788119888" sldId="326"/>
        </pc:sldMkLst>
        <pc:spChg chg="mod">
          <ac:chgData name="小松 陽香" userId="9d4a7065-6176-481c-b556-1e2496a25942" providerId="ADAL" clId="{091131F4-9C54-3148-8D7F-07F4B8EBCFF8}" dt="2022-12-27T07:38:41.190" v="2574"/>
          <ac:spMkLst>
            <pc:docMk/>
            <pc:sldMk cId="3788119888" sldId="326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15:04.290" v="2722" actId="6559"/>
          <ac:spMkLst>
            <pc:docMk/>
            <pc:sldMk cId="3788119888" sldId="326"/>
            <ac:spMk id="11" creationId="{BE5470DC-F089-5144-A171-57B33F9D169C}"/>
          </ac:spMkLst>
        </pc:spChg>
      </pc:sldChg>
      <pc:sldChg chg="addSp modSp add mod">
        <pc:chgData name="小松 陽香" userId="9d4a7065-6176-481c-b556-1e2496a25942" providerId="ADAL" clId="{091131F4-9C54-3148-8D7F-07F4B8EBCFF8}" dt="2022-12-27T08:09:35.355" v="2715" actId="1076"/>
        <pc:sldMkLst>
          <pc:docMk/>
          <pc:sldMk cId="1343306608" sldId="327"/>
        </pc:sldMkLst>
        <pc:spChg chg="mod">
          <ac:chgData name="小松 陽香" userId="9d4a7065-6176-481c-b556-1e2496a25942" providerId="ADAL" clId="{091131F4-9C54-3148-8D7F-07F4B8EBCFF8}" dt="2022-12-27T07:40:46.218" v="2693" actId="20577"/>
          <ac:spMkLst>
            <pc:docMk/>
            <pc:sldMk cId="1343306608" sldId="327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08:38.062" v="2705" actId="12"/>
          <ac:spMkLst>
            <pc:docMk/>
            <pc:sldMk cId="1343306608" sldId="327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2" creationId="{F3027786-7117-C1EA-9943-3358B8C6F5BE}"/>
          </ac:picMkLst>
        </pc:pic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3" creationId="{3F855570-8ACD-8BF2-56D6-6CF6A8293ABF}"/>
          </ac:picMkLst>
        </pc:pic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6" creationId="{4789DD59-6617-1DB6-863F-7F41ACBD879F}"/>
          </ac:picMkLst>
        </pc:picChg>
      </pc:sldChg>
      <pc:sldMasterChg chg="addSp delSp modSp mod modSldLayout">
        <pc:chgData name="小松 陽香" userId="9d4a7065-6176-481c-b556-1e2496a25942" providerId="ADAL" clId="{091131F4-9C54-3148-8D7F-07F4B8EBCFF8}" dt="2022-12-27T06:12:47.591" v="1995" actId="478"/>
        <pc:sldMasterMkLst>
          <pc:docMk/>
          <pc:sldMasterMk cId="2094712805" sldId="2147483648"/>
        </pc:sldMasterMkLst>
        <pc:spChg chg="del">
          <ac:chgData name="小松 陽香" userId="9d4a7065-6176-481c-b556-1e2496a25942" providerId="ADAL" clId="{091131F4-9C54-3148-8D7F-07F4B8EBCFF8}" dt="2022-12-27T05:25:42.162" v="1039"/>
          <ac:spMkLst>
            <pc:docMk/>
            <pc:sldMasterMk cId="2094712805" sldId="2147483648"/>
            <ac:spMk id="2" creationId="{AF8182D7-6BA6-D948-B9C8-E4D9EE90AAAD}"/>
          </ac:spMkLst>
        </pc:spChg>
        <pc:spChg chg="del">
          <ac:chgData name="小松 陽香" userId="9d4a7065-6176-481c-b556-1e2496a25942" providerId="ADAL" clId="{091131F4-9C54-3148-8D7F-07F4B8EBCFF8}" dt="2022-12-27T05:25:40.796" v="1037"/>
          <ac:spMkLst>
            <pc:docMk/>
            <pc:sldMasterMk cId="2094712805" sldId="2147483648"/>
            <ac:spMk id="5" creationId="{A0082A5E-2868-A54D-970F-4895729B2C61}"/>
          </ac:spMkLst>
        </pc:spChg>
        <pc:spChg chg="add del mod">
          <ac:chgData name="小松 陽香" userId="9d4a7065-6176-481c-b556-1e2496a25942" providerId="ADAL" clId="{091131F4-9C54-3148-8D7F-07F4B8EBCFF8}" dt="2022-12-27T05:25:06.820" v="1036" actId="767"/>
          <ac:spMkLst>
            <pc:docMk/>
            <pc:sldMasterMk cId="2094712805" sldId="2147483648"/>
            <ac:spMk id="7" creationId="{95C2E4C6-7B37-8692-BFFD-8F4934029F88}"/>
          </ac:spMkLst>
        </pc:spChg>
        <pc:spChg chg="add mod">
          <ac:chgData name="小松 陽香" userId="9d4a7065-6176-481c-b556-1e2496a25942" providerId="ADAL" clId="{091131F4-9C54-3148-8D7F-07F4B8EBCFF8}" dt="2022-12-27T05:25:41.340" v="1038"/>
          <ac:spMkLst>
            <pc:docMk/>
            <pc:sldMasterMk cId="2094712805" sldId="2147483648"/>
            <ac:spMk id="8" creationId="{D86974AD-CD3D-DB07-78F0-8A84D031E44E}"/>
          </ac:spMkLst>
        </pc:spChg>
        <pc:spChg chg="add mod">
          <ac:chgData name="小松 陽香" userId="9d4a7065-6176-481c-b556-1e2496a25942" providerId="ADAL" clId="{091131F4-9C54-3148-8D7F-07F4B8EBCFF8}" dt="2022-12-27T05:25:42.741" v="1040"/>
          <ac:spMkLst>
            <pc:docMk/>
            <pc:sldMasterMk cId="2094712805" sldId="2147483648"/>
            <ac:spMk id="9" creationId="{6E8AD2A4-8E71-4D6D-8C67-4BAEA475CFC9}"/>
          </ac:spMkLst>
        </pc:spChg>
        <pc:sldLayoutChg chg="addSp delSp modSp mod setBg">
          <pc:chgData name="小松 陽香" userId="9d4a7065-6176-481c-b556-1e2496a25942" providerId="ADAL" clId="{091131F4-9C54-3148-8D7F-07F4B8EBCFF8}" dt="2022-12-27T06:12:47.591" v="1995" actId="478"/>
          <pc:sldLayoutMkLst>
            <pc:docMk/>
            <pc:sldMasterMk cId="2094712805" sldId="2147483648"/>
            <pc:sldLayoutMk cId="4146884436" sldId="2147483649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4146884436" sldId="2147483649"/>
              <ac:spMk id="5" creationId="{918C9C68-7646-8D44-BBEC-AF1B0C36FC41}"/>
            </ac:spMkLst>
          </pc:spChg>
          <pc:spChg chg="add del mod">
            <ac:chgData name="小松 陽香" userId="9d4a7065-6176-481c-b556-1e2496a25942" providerId="ADAL" clId="{091131F4-9C54-3148-8D7F-07F4B8EBCFF8}" dt="2022-12-27T06:12:47.591" v="1995" actId="478"/>
            <ac:spMkLst>
              <pc:docMk/>
              <pc:sldMasterMk cId="2094712805" sldId="2147483648"/>
              <pc:sldLayoutMk cId="4146884436" sldId="2147483649"/>
              <ac:spMk id="7" creationId="{42FD1F3B-D41F-41F6-BDD4-31D482E45CDB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223636712" sldId="2147483650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223636712" sldId="2147483650"/>
              <ac:spMk id="2" creationId="{818D0D90-3816-1847-9707-F0852235A120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223636712" sldId="2147483650"/>
              <ac:spMk id="5" creationId="{6F78EF3D-EFA7-F34B-944C-463EE74BAB2F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094082665" sldId="2147483651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094082665" sldId="2147483651"/>
              <ac:spMk id="5" creationId="{6EF75A62-8767-2F44-8FB7-3DFBA0ABBF10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3916207336" sldId="2147483652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3916207336" sldId="2147483652"/>
              <ac:spMk id="2" creationId="{1B719960-FCFB-C848-8A76-F3D3A8A6299D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916207336" sldId="2147483652"/>
              <ac:spMk id="6" creationId="{0BAC8D29-F23A-5041-A128-4745ACAD0A8A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1479537871" sldId="2147483653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1479537871" sldId="2147483653"/>
              <ac:spMk id="8" creationId="{56C9DA1B-1C2D-0A44-8270-47126F0848CD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985469369" sldId="2147483654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985469369" sldId="2147483654"/>
              <ac:spMk id="2" creationId="{3B668362-31B8-954C-B933-C7A22C34EA85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985469369" sldId="2147483654"/>
              <ac:spMk id="4" creationId="{8A34A179-E004-5E4E-9C15-3ED0275CB429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755661008" sldId="2147483655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755661008" sldId="2147483655"/>
              <ac:spMk id="3" creationId="{7E92889D-916E-DE45-99A0-639D198DFB8C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876945926" sldId="2147483656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876945926" sldId="2147483656"/>
              <ac:spMk id="6" creationId="{96252714-EC04-2F4E-B2B7-D5C8ABCA7943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610341224" sldId="2147483657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610341224" sldId="2147483657"/>
              <ac:spMk id="6" creationId="{9094B68A-D8E4-8F4D-850D-DC1EECEC7B62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3798747917" sldId="2147483658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3798747917" sldId="2147483658"/>
              <ac:spMk id="2" creationId="{53FB3B09-6509-644F-B281-B0BA7A2703A6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798747917" sldId="2147483658"/>
              <ac:spMk id="5" creationId="{D5669D2D-FF3E-1244-89AD-AB6AD5A0E769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2988820224" sldId="2147483659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2988820224" sldId="2147483659"/>
              <ac:spMk id="5" creationId="{E4BC0388-1E29-3A47-A06A-04060059486F}"/>
            </ac:spMkLst>
          </pc:spChg>
        </pc:sldLayoutChg>
      </pc:sldMasterChg>
    </pc:docChg>
  </pc:docChgLst>
  <pc:docChgLst>
    <pc:chgData name="河井 祐樹" userId="bdc621ca-a081-4ed6-a0bd-41395e87d027" providerId="ADAL" clId="{C85E4CA5-1520-3644-A0B8-720826365D30}"/>
    <pc:docChg chg="undo custSel addSld delSld modSld">
      <pc:chgData name="河井 祐樹" userId="bdc621ca-a081-4ed6-a0bd-41395e87d027" providerId="ADAL" clId="{C85E4CA5-1520-3644-A0B8-720826365D30}" dt="2022-12-27T00:46:24.448" v="91" actId="2696"/>
      <pc:docMkLst>
        <pc:docMk/>
      </pc:docMkLst>
      <pc:sldChg chg="delSp modSp del mod">
        <pc:chgData name="河井 祐樹" userId="bdc621ca-a081-4ed6-a0bd-41395e87d027" providerId="ADAL" clId="{C85E4CA5-1520-3644-A0B8-720826365D30}" dt="2022-12-27T00:46:24.448" v="91" actId="2696"/>
        <pc:sldMkLst>
          <pc:docMk/>
          <pc:sldMk cId="964651721" sldId="256"/>
        </pc:sldMkLst>
        <pc:spChg chg="mod">
          <ac:chgData name="河井 祐樹" userId="bdc621ca-a081-4ed6-a0bd-41395e87d027" providerId="ADAL" clId="{C85E4CA5-1520-3644-A0B8-720826365D30}" dt="2022-11-21T02:14:28.869" v="39" actId="14100"/>
          <ac:spMkLst>
            <pc:docMk/>
            <pc:sldMk cId="964651721" sldId="256"/>
            <ac:spMk id="8" creationId="{6D480C49-9893-7E48-8376-A644DBB789DC}"/>
          </ac:spMkLst>
        </pc:spChg>
        <pc:picChg chg="del">
          <ac:chgData name="河井 祐樹" userId="bdc621ca-a081-4ed6-a0bd-41395e87d027" providerId="ADAL" clId="{C85E4CA5-1520-3644-A0B8-720826365D30}" dt="2022-11-21T02:13:44.860" v="0" actId="478"/>
          <ac:picMkLst>
            <pc:docMk/>
            <pc:sldMk cId="964651721" sldId="256"/>
            <ac:picMk id="3" creationId="{77F00B4F-BB03-5647-BDE2-EC240235C06A}"/>
          </ac:picMkLst>
        </pc:picChg>
      </pc:sldChg>
      <pc:sldChg chg="modSp mod">
        <pc:chgData name="河井 祐樹" userId="bdc621ca-a081-4ed6-a0bd-41395e87d027" providerId="ADAL" clId="{C85E4CA5-1520-3644-A0B8-720826365D30}" dt="2022-11-21T02:14:56.890" v="54" actId="20577"/>
        <pc:sldMkLst>
          <pc:docMk/>
          <pc:sldMk cId="7798432" sldId="257"/>
        </pc:sldMkLst>
        <pc:spChg chg="mod">
          <ac:chgData name="河井 祐樹" userId="bdc621ca-a081-4ed6-a0bd-41395e87d027" providerId="ADAL" clId="{C85E4CA5-1520-3644-A0B8-720826365D30}" dt="2022-11-21T02:14:56.890" v="54" actId="20577"/>
          <ac:spMkLst>
            <pc:docMk/>
            <pc:sldMk cId="7798432" sldId="257"/>
            <ac:spMk id="4" creationId="{7ECD1462-F17B-5D47-9CB0-E66D10FFF8B9}"/>
          </ac:spMkLst>
        </pc:spChg>
      </pc:sldChg>
      <pc:sldChg chg="modSp mod">
        <pc:chgData name="河井 祐樹" userId="bdc621ca-a081-4ed6-a0bd-41395e87d027" providerId="ADAL" clId="{C85E4CA5-1520-3644-A0B8-720826365D30}" dt="2022-11-21T02:22:03.126" v="74" actId="20577"/>
        <pc:sldMkLst>
          <pc:docMk/>
          <pc:sldMk cId="2568483855" sldId="258"/>
        </pc:sldMkLst>
        <pc:spChg chg="mod">
          <ac:chgData name="河井 祐樹" userId="bdc621ca-a081-4ed6-a0bd-41395e87d027" providerId="ADAL" clId="{C85E4CA5-1520-3644-A0B8-720826365D30}" dt="2022-11-21T02:22:03.126" v="74" actId="20577"/>
          <ac:spMkLst>
            <pc:docMk/>
            <pc:sldMk cId="2568483855" sldId="258"/>
            <ac:spMk id="10" creationId="{6B0776FC-9FB2-B34A-884D-FD81DA30F0A6}"/>
          </ac:spMkLst>
        </pc:spChg>
      </pc:sldChg>
      <pc:sldChg chg="addSp delSp modSp add mod">
        <pc:chgData name="河井 祐樹" userId="bdc621ca-a081-4ed6-a0bd-41395e87d027" providerId="ADAL" clId="{C85E4CA5-1520-3644-A0B8-720826365D30}" dt="2022-11-21T02:24:20.456" v="89" actId="1076"/>
        <pc:sldMkLst>
          <pc:docMk/>
          <pc:sldMk cId="1968996164" sldId="288"/>
        </pc:sldMkLst>
        <pc:spChg chg="del">
          <ac:chgData name="河井 祐樹" userId="bdc621ca-a081-4ed6-a0bd-41395e87d027" providerId="ADAL" clId="{C85E4CA5-1520-3644-A0B8-720826365D30}" dt="2022-11-21T02:24:09.374" v="86" actId="478"/>
          <ac:spMkLst>
            <pc:docMk/>
            <pc:sldMk cId="1968996164" sldId="288"/>
            <ac:spMk id="2" creationId="{38A80A4B-5CFB-B848-9A93-49454097336C}"/>
          </ac:spMkLst>
        </pc:spChg>
        <pc:spChg chg="del">
          <ac:chgData name="河井 祐樹" userId="bdc621ca-a081-4ed6-a0bd-41395e87d027" providerId="ADAL" clId="{C85E4CA5-1520-3644-A0B8-720826365D30}" dt="2022-11-21T02:24:09.374" v="86" actId="478"/>
          <ac:spMkLst>
            <pc:docMk/>
            <pc:sldMk cId="1968996164" sldId="288"/>
            <ac:spMk id="3" creationId="{8FD86742-DF11-364F-9040-FFBC7516A840}"/>
          </ac:spMkLst>
        </pc:spChg>
        <pc:picChg chg="del">
          <ac:chgData name="河井 祐樹" userId="bdc621ca-a081-4ed6-a0bd-41395e87d027" providerId="ADAL" clId="{C85E4CA5-1520-3644-A0B8-720826365D30}" dt="2022-11-21T02:22:18.325" v="76" actId="478"/>
          <ac:picMkLst>
            <pc:docMk/>
            <pc:sldMk cId="1968996164" sldId="288"/>
            <ac:picMk id="5" creationId="{436C63F6-1B4B-9840-B577-FA150C0AC0D7}"/>
          </ac:picMkLst>
        </pc:picChg>
        <pc:picChg chg="add mod modCrop">
          <ac:chgData name="河井 祐樹" userId="bdc621ca-a081-4ed6-a0bd-41395e87d027" providerId="ADAL" clId="{C85E4CA5-1520-3644-A0B8-720826365D30}" dt="2022-11-21T02:24:20.456" v="89" actId="1076"/>
          <ac:picMkLst>
            <pc:docMk/>
            <pc:sldMk cId="1968996164" sldId="288"/>
            <ac:picMk id="6" creationId="{C7669C46-B7FB-0A7B-9881-4D810E3EB431}"/>
          </ac:picMkLst>
        </pc:picChg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4064739921" sldId="289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1243376268" sldId="290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4033253627" sldId="291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536365098" sldId="292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18921588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683A891-66A2-C741-8D0B-9DCA66F7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D86974AD-CD3D-DB07-78F0-8A84D031E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プレースホルダー 8">
            <a:extLst>
              <a:ext uri="{FF2B5EF4-FFF2-40B4-BE49-F238E27FC236}">
                <a16:creationId xmlns="" xmlns:a16="http://schemas.microsoft.com/office/drawing/2014/main" id="{6E8AD2A4-8E71-4D6D-8C67-4BAEA475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章タイトル">
            <a:extLst>
              <a:ext uri="{FF2B5EF4-FFF2-40B4-BE49-F238E27FC236}">
                <a16:creationId xmlns=""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2163534" y="2537819"/>
            <a:ext cx="7864932" cy="984885"/>
          </a:xfrm>
          <a:prstGeom prst="rect">
            <a:avLst/>
          </a:prstGeom>
          <a:noFill/>
          <a:effectLst>
            <a:reflection blurRad="62011" stA="25000" endPos="90000" dir="5400000" sy="-100000" algn="bl" rotWithShape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6400" b="1">
                <a:solidFill>
                  <a:srgbClr val="00B3CE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１章　子どもの保育</a:t>
            </a:r>
            <a:endParaRPr kumimoji="1" lang="ja-JP" altLang="en-US" sz="6400" b="1">
              <a:solidFill>
                <a:srgbClr val="00B3CE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73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">
            <a:extLst>
              <a:ext uri="{FF2B5EF4-FFF2-40B4-BE49-F238E27FC236}">
                <a16:creationId xmlns="" xmlns:a16="http://schemas.microsoft.com/office/drawing/2014/main" id="{BC5B4251-734C-887F-9CE6-7AC50424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889" y="1046162"/>
            <a:ext cx="8645911" cy="1325563"/>
          </a:xfrm>
        </p:spPr>
        <p:txBody>
          <a:bodyPr>
            <a:normAutofit/>
          </a:bodyPr>
          <a:lstStyle/>
          <a:p>
            <a:r>
              <a:rPr kumimoji="1" lang="ja-JP" altLang="en-US" sz="3600" b="1">
                <a:latin typeface="MS Gothic" panose="020B0609070205080204" pitchFamily="49" charset="-128"/>
                <a:ea typeface="MS Gothic" panose="020B0609070205080204" pitchFamily="49" charset="-128"/>
              </a:rPr>
              <a:t>保育者にはどんな役割がある？</a:t>
            </a:r>
          </a:p>
        </p:txBody>
      </p:sp>
      <p:sp>
        <p:nvSpPr>
          <p:cNvPr id="8" name="三角形 ">
            <a:extLst>
              <a:ext uri="{FF2B5EF4-FFF2-40B4-BE49-F238E27FC236}">
                <a16:creationId xmlns="" xmlns:a16="http://schemas.microsoft.com/office/drawing/2014/main" id="{E4D4883D-1D20-705A-5700-2C44F07896FD}"/>
              </a:ext>
            </a:extLst>
          </p:cNvPr>
          <p:cNvSpPr>
            <a:spLocks/>
          </p:cNvSpPr>
          <p:nvPr/>
        </p:nvSpPr>
        <p:spPr>
          <a:xfrm rot="5400000">
            <a:off x="802200" y="2719167"/>
            <a:ext cx="360000" cy="288000"/>
          </a:xfrm>
          <a:prstGeom prst="triangle">
            <a:avLst/>
          </a:prstGeom>
          <a:solidFill>
            <a:srgbClr val="00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00" y="2506662"/>
            <a:ext cx="10227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/>
              <a:t>保育基礎の授業の一環で，近所の「ひまわり保育園」に保育実習へ行くことになった悠介と佳奈。二人が訪れたのは，新人保育士の育実先生が担当する３歳児クラス。朝，早速子どもたちが登園してきたのだが</a:t>
            </a:r>
            <a:r>
              <a:rPr kumimoji="1" lang="en-US" altLang="ja-JP" b="1" dirty="0"/>
              <a:t>…</a:t>
            </a:r>
            <a:r>
              <a:rPr kumimoji="1" lang="ja-JP" altLang="en-US" b="1" smtClean="0"/>
              <a:t>。</a:t>
            </a:r>
            <a:endParaRPr kumimoji="1" lang="ja-JP" altLang="en-US" b="1" dirty="0"/>
          </a:p>
        </p:txBody>
      </p:sp>
      <p:pic>
        <p:nvPicPr>
          <p:cNvPr id="4" name="図 ">
            <a:extLst>
              <a:ext uri="{FF2B5EF4-FFF2-40B4-BE49-F238E27FC236}">
                <a16:creationId xmlns="" xmlns:a16="http://schemas.microsoft.com/office/drawing/2014/main" id="{F9EA7505-2E6B-AAD5-899B-C7F0024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5992"/>
            <a:ext cx="934844" cy="934844"/>
          </a:xfrm>
          <a:prstGeom prst="rect">
            <a:avLst/>
          </a:prstGeom>
        </p:spPr>
      </p:pic>
      <p:pic>
        <p:nvPicPr>
          <p:cNvPr id="5" name="図 ">
            <a:extLst>
              <a:ext uri="{FF2B5EF4-FFF2-40B4-BE49-F238E27FC236}">
                <a16:creationId xmlns="" xmlns:a16="http://schemas.microsoft.com/office/drawing/2014/main" id="{B5A064FD-EBEE-601D-A510-ED803735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45" y="1245990"/>
            <a:ext cx="934844" cy="9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">
            <a:extLst>
              <a:ext uri="{FF2B5EF4-FFF2-40B4-BE49-F238E27FC236}">
                <a16:creationId xmlns="" xmlns:a16="http://schemas.microsoft.com/office/drawing/2014/main" id="{A159DD7F-D1A4-EF6A-9F46-276FCB5F9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26720" y="1348740"/>
            <a:ext cx="1133856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">
            <a:extLst>
              <a:ext uri="{FF2B5EF4-FFF2-40B4-BE49-F238E27FC236}">
                <a16:creationId xmlns="" xmlns:a16="http://schemas.microsoft.com/office/drawing/2014/main" id="{A159DD7F-D1A4-EF6A-9F46-276FCB5F9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49"/>
          <a:stretch/>
        </p:blipFill>
        <p:spPr>
          <a:xfrm>
            <a:off x="426720" y="1305013"/>
            <a:ext cx="11338560" cy="42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343" y="879993"/>
            <a:ext cx="9844938" cy="170257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 smtClean="0"/>
              <a:t>・子どもの保育で大切なこと</a:t>
            </a:r>
            <a:r>
              <a:rPr lang="ja-JP" altLang="en-US" b="1" dirty="0" smtClean="0"/>
              <a:t>って何かな？</a:t>
            </a:r>
            <a:endParaRPr lang="en-US" altLang="ja-JP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 smtClean="0"/>
              <a:t>・保護者はなぜ，保育所などの施設に預けているんだろう？</a:t>
            </a:r>
            <a:endParaRPr kumimoji="1" lang="ja-JP" altLang="en-US" b="1" dirty="0"/>
          </a:p>
        </p:txBody>
      </p:sp>
      <p:pic>
        <p:nvPicPr>
          <p:cNvPr id="4" name="図 ">
            <a:extLst>
              <a:ext uri="{FF2B5EF4-FFF2-40B4-BE49-F238E27FC236}">
                <a16:creationId xmlns="" xmlns:a16="http://schemas.microsoft.com/office/drawing/2014/main" id="{F9EA7505-2E6B-AAD5-899B-C7F0024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2" y="4031792"/>
            <a:ext cx="934844" cy="934844"/>
          </a:xfrm>
          <a:prstGeom prst="rect">
            <a:avLst/>
          </a:prstGeom>
        </p:spPr>
      </p:pic>
      <p:pic>
        <p:nvPicPr>
          <p:cNvPr id="5" name="図 ">
            <a:extLst>
              <a:ext uri="{FF2B5EF4-FFF2-40B4-BE49-F238E27FC236}">
                <a16:creationId xmlns="" xmlns:a16="http://schemas.microsoft.com/office/drawing/2014/main" id="{B5A064FD-EBEE-601D-A510-ED803735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2" y="1493365"/>
            <a:ext cx="934844" cy="934844"/>
          </a:xfrm>
          <a:prstGeom prst="rect">
            <a:avLst/>
          </a:prstGeom>
        </p:spPr>
      </p:pic>
      <p:sp>
        <p:nvSpPr>
          <p:cNvPr id="7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 txBox="1">
            <a:spLocks/>
          </p:cNvSpPr>
          <p:nvPr/>
        </p:nvSpPr>
        <p:spPr>
          <a:xfrm>
            <a:off x="1733343" y="3359217"/>
            <a:ext cx="9844938" cy="2310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b="1" dirty="0" smtClean="0"/>
              <a:t>・保育所や幼稚園，</a:t>
            </a:r>
            <a:r>
              <a:rPr lang="ja-JP" altLang="en-US" b="1" dirty="0"/>
              <a:t>認定</a:t>
            </a:r>
            <a:r>
              <a:rPr lang="ja-JP" altLang="en-US" b="1" dirty="0" smtClean="0"/>
              <a:t>こども園って，どんなところなんだろう？</a:t>
            </a:r>
            <a:endParaRPr lang="en-US" altLang="ja-JP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b="1" dirty="0" smtClean="0"/>
              <a:t>・そこで働く人たちは，子どもにとってどんな存在なのかな？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5140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ae756b-9505-4c34-a5b0-2028a85ba954" xsi:nil="true"/>
    <lcf76f155ced4ddcb4097134ff3c332f xmlns="466caee6-1a78-4cc9-a54a-d1d1f16547b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28373D3D8BC554088C00DDEA2B453A7" ma:contentTypeVersion="12" ma:contentTypeDescription="新しいドキュメントを作成します。" ma:contentTypeScope="" ma:versionID="8a3e9ea5d7a15b873b45f839b79c1c7d">
  <xsd:schema xmlns:xsd="http://www.w3.org/2001/XMLSchema" xmlns:xs="http://www.w3.org/2001/XMLSchema" xmlns:p="http://schemas.microsoft.com/office/2006/metadata/properties" xmlns:ns2="466caee6-1a78-4cc9-a54a-d1d1f16547bc" xmlns:ns3="1aae756b-9505-4c34-a5b0-2028a85ba954" targetNamespace="http://schemas.microsoft.com/office/2006/metadata/properties" ma:root="true" ma:fieldsID="7598c5755e1725116ae65ef2ced99b7a" ns2:_="" ns3:_="">
    <xsd:import namespace="466caee6-1a78-4cc9-a54a-d1d1f16547bc"/>
    <xsd:import namespace="1aae756b-9505-4c34-a5b0-2028a85ba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caee6-1a78-4cc9-a54a-d1d1f1654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47d9727b-d437-458e-8008-9f484a169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756b-9505-4c34-a5b0-2028a85ba9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7fb43a9-5b11-43af-80c0-d67272e1ff36}" ma:internalName="TaxCatchAll" ma:showField="CatchAllData" ma:web="1aae756b-9505-4c34-a5b0-2028a85ba9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9E7A2-CB03-4C94-9A7A-42BE198D406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96c35a3-9b6b-4ff4-bea4-5ce657555eb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843f774-3727-4fa6-aea7-4900779d95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B72AB1-F8BE-4869-9FFB-B78D8B2AD808}"/>
</file>

<file path=customXml/itemProps3.xml><?xml version="1.0" encoding="utf-8"?>
<ds:datastoreItem xmlns:ds="http://schemas.openxmlformats.org/officeDocument/2006/customXml" ds:itemID="{EEAFD9F4-7F0F-453A-8132-B2DC4D31AE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125</Words>
  <Application>Microsoft Office PowerPoint</Application>
  <PresentationFormat>ワイド画面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MS Gothic</vt:lpstr>
      <vt:lpstr>游ゴシック</vt:lpstr>
      <vt:lpstr>游ゴシック Light</vt:lpstr>
      <vt:lpstr>Arial</vt:lpstr>
      <vt:lpstr>Office テーマ</vt:lpstr>
      <vt:lpstr>PowerPoint プレゼンテーション</vt:lpstr>
      <vt:lpstr>保育者にはどんな役割がある？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somu</cp:lastModifiedBy>
  <cp:revision>70</cp:revision>
  <cp:lastPrinted>2022-12-27T05:00:18Z</cp:lastPrinted>
  <dcterms:created xsi:type="dcterms:W3CDTF">2021-12-07T04:03:17Z</dcterms:created>
  <dcterms:modified xsi:type="dcterms:W3CDTF">2023-02-17T05:20:26Z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0x010100128373D3D8BC554088C00DDEA2B453A7</vt:lpwstr>
  </property>
</Properties>
</file>