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89" r:id="rId5"/>
    <p:sldId id="257" r:id="rId6"/>
    <p:sldId id="288" r:id="rId7"/>
    <p:sldId id="290" r:id="rId8"/>
    <p:sldId id="350" r:id="rId9"/>
    <p:sldId id="351" r:id="rId10"/>
    <p:sldId id="369" r:id="rId11"/>
    <p:sldId id="370" r:id="rId12"/>
    <p:sldId id="371" r:id="rId13"/>
    <p:sldId id="372" r:id="rId14"/>
    <p:sldId id="373" r:id="rId15"/>
    <p:sldId id="374" r:id="rId16"/>
    <p:sldId id="355" r:id="rId17"/>
    <p:sldId id="366" r:id="rId18"/>
    <p:sldId id="375" r:id="rId19"/>
    <p:sldId id="376" r:id="rId20"/>
    <p:sldId id="367" r:id="rId21"/>
    <p:sldId id="368" r:id="rId22"/>
    <p:sldId id="377" r:id="rId23"/>
    <p:sldId id="329" r:id="rId24"/>
    <p:sldId id="378" r:id="rId25"/>
    <p:sldId id="379" r:id="rId26"/>
    <p:sldId id="380" r:id="rId27"/>
    <p:sldId id="381" r:id="rId28"/>
    <p:sldId id="382" r:id="rId29"/>
    <p:sldId id="383" r:id="rId30"/>
    <p:sldId id="384" r:id="rId31"/>
    <p:sldId id="385" r:id="rId32"/>
    <p:sldId id="386" r:id="rId33"/>
    <p:sldId id="387" r:id="rId34"/>
    <p:sldId id="388" r:id="rId35"/>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2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74AF"/>
    <a:srgbClr val="F18E1E"/>
    <a:srgbClr val="EC6D83"/>
    <a:srgbClr val="10999A"/>
    <a:srgbClr val="81C1EA"/>
    <a:srgbClr val="F29819"/>
    <a:srgbClr val="3EB35D"/>
    <a:srgbClr val="EB6D8E"/>
    <a:srgbClr val="6BE9D6"/>
    <a:srgbClr val="76A5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131F4-9C54-3148-8D7F-07F4B8EBCFF8}" v="141" dt="2022-12-27T08:23:23.653"/>
    <p1510:client id="{C85E4CA5-1520-3644-A0B8-720826365D30}" v="3" dt="2022-12-27T00:46:14.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92"/>
    <p:restoredTop sz="94626"/>
  </p:normalViewPr>
  <p:slideViewPr>
    <p:cSldViewPr snapToGrid="0" snapToObjects="1">
      <p:cViewPr varScale="1">
        <p:scale>
          <a:sx n="87" d="100"/>
          <a:sy n="87" d="100"/>
        </p:scale>
        <p:origin x="102" y="336"/>
      </p:cViewPr>
      <p:guideLst>
        <p:guide orient="horz" pos="2160"/>
        <p:guide pos="3840"/>
        <p:guide pos="4294"/>
      </p:guideLst>
    </p:cSldViewPr>
  </p:slideViewPr>
  <p:notesTextViewPr>
    <p:cViewPr>
      <p:scale>
        <a:sx n="1" d="1"/>
        <a:sy n="1" d="1"/>
      </p:scale>
      <p:origin x="0" y="0"/>
    </p:cViewPr>
  </p:notesTextViewPr>
  <p:notesViewPr>
    <p:cSldViewPr snapToGrid="0" snapToObjects="1">
      <p:cViewPr varScale="1">
        <p:scale>
          <a:sx n="110" d="100"/>
          <a:sy n="110" d="100"/>
        </p:scale>
        <p:origin x="35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松 陽香" userId="9d4a7065-6176-481c-b556-1e2496a25942" providerId="ADAL" clId="{091131F4-9C54-3148-8D7F-07F4B8EBCFF8}"/>
    <pc:docChg chg="undo redo custSel addSld delSld modSld sldOrd modMainMaster">
      <pc:chgData name="小松 陽香" userId="9d4a7065-6176-481c-b556-1e2496a25942" providerId="ADAL" clId="{091131F4-9C54-3148-8D7F-07F4B8EBCFF8}" dt="2022-12-27T08:25:03.286" v="2913" actId="20577"/>
      <pc:docMkLst>
        <pc:docMk/>
      </pc:docMkLst>
      <pc:sldChg chg="modSp mod">
        <pc:chgData name="小松 陽香" userId="9d4a7065-6176-481c-b556-1e2496a25942" providerId="ADAL" clId="{091131F4-9C54-3148-8D7F-07F4B8EBCFF8}" dt="2022-12-27T05:46:34.161" v="1655" actId="692"/>
        <pc:sldMkLst>
          <pc:docMk/>
          <pc:sldMk cId="7798432" sldId="257"/>
        </pc:sldMkLst>
        <pc:cxnChg chg="mod">
          <ac:chgData name="小松 陽香" userId="9d4a7065-6176-481c-b556-1e2496a25942" providerId="ADAL" clId="{091131F4-9C54-3148-8D7F-07F4B8EBCFF8}" dt="2022-12-27T05:46:34.161" v="1655" actId="692"/>
          <ac:cxnSpMkLst>
            <pc:docMk/>
            <pc:sldMk cId="7798432" sldId="257"/>
            <ac:cxnSpMk id="5" creationId="{45D5AA64-6301-3E43-8913-B809F1A67B90}"/>
          </ac:cxnSpMkLst>
        </pc:cxnChg>
      </pc:sldChg>
      <pc:sldChg chg="addSp delSp modSp mod delAnim">
        <pc:chgData name="小松 陽香" userId="9d4a7065-6176-481c-b556-1e2496a25942" providerId="ADAL" clId="{091131F4-9C54-3148-8D7F-07F4B8EBCFF8}" dt="2022-12-27T06:04:58.965" v="1799" actId="1076"/>
        <pc:sldMkLst>
          <pc:docMk/>
          <pc:sldMk cId="2568483855" sldId="258"/>
        </pc:sldMkLst>
        <pc:spChg chg="add mod">
          <ac:chgData name="小松 陽香" userId="9d4a7065-6176-481c-b556-1e2496a25942" providerId="ADAL" clId="{091131F4-9C54-3148-8D7F-07F4B8EBCFF8}" dt="2022-12-27T06:04:58.965" v="1799" actId="1076"/>
          <ac:spMkLst>
            <pc:docMk/>
            <pc:sldMk cId="2568483855" sldId="258"/>
            <ac:spMk id="3" creationId="{9DAF564A-B6BD-27A0-6130-7FB8DDB471FF}"/>
          </ac:spMkLst>
        </pc:spChg>
        <pc:spChg chg="del mod">
          <ac:chgData name="小松 陽香" userId="9d4a7065-6176-481c-b556-1e2496a25942" providerId="ADAL" clId="{091131F4-9C54-3148-8D7F-07F4B8EBCFF8}" dt="2022-12-27T03:05:23.809" v="527" actId="478"/>
          <ac:spMkLst>
            <pc:docMk/>
            <pc:sldMk cId="2568483855" sldId="258"/>
            <ac:spMk id="8" creationId="{AF29D2BF-AD0B-044E-B904-66978FBDD1EE}"/>
          </ac:spMkLst>
        </pc:spChg>
        <pc:spChg chg="del mod">
          <ac:chgData name="小松 陽香" userId="9d4a7065-6176-481c-b556-1e2496a25942" providerId="ADAL" clId="{091131F4-9C54-3148-8D7F-07F4B8EBCFF8}" dt="2022-12-27T05:51:56.798" v="1680" actId="478"/>
          <ac:spMkLst>
            <pc:docMk/>
            <pc:sldMk cId="2568483855" sldId="258"/>
            <ac:spMk id="10" creationId="{6B0776FC-9FB2-B34A-884D-FD81DA30F0A6}"/>
          </ac:spMkLst>
        </pc:spChg>
        <pc:spChg chg="add del mod">
          <ac:chgData name="小松 陽香" userId="9d4a7065-6176-481c-b556-1e2496a25942" providerId="ADAL" clId="{091131F4-9C54-3148-8D7F-07F4B8EBCFF8}" dt="2022-12-27T03:17:21.693" v="694" actId="20577"/>
          <ac:spMkLst>
            <pc:docMk/>
            <pc:sldMk cId="2568483855" sldId="258"/>
            <ac:spMk id="11" creationId="{BE5470DC-F089-5144-A171-57B33F9D169C}"/>
          </ac:spMkLst>
        </pc:spChg>
        <pc:spChg chg="del">
          <ac:chgData name="小松 陽香" userId="9d4a7065-6176-481c-b556-1e2496a25942" providerId="ADAL" clId="{091131F4-9C54-3148-8D7F-07F4B8EBCFF8}" dt="2022-12-27T03:05:25.824" v="528" actId="478"/>
          <ac:spMkLst>
            <pc:docMk/>
            <pc:sldMk cId="2568483855" sldId="258"/>
            <ac:spMk id="12" creationId="{749757E5-D6E3-604B-A227-0630CEB8C52B}"/>
          </ac:spMkLst>
        </pc:spChg>
        <pc:spChg chg="del">
          <ac:chgData name="小松 陽香" userId="9d4a7065-6176-481c-b556-1e2496a25942" providerId="ADAL" clId="{091131F4-9C54-3148-8D7F-07F4B8EBCFF8}" dt="2022-12-27T03:05:26.487" v="529" actId="478"/>
          <ac:spMkLst>
            <pc:docMk/>
            <pc:sldMk cId="2568483855" sldId="258"/>
            <ac:spMk id="17" creationId="{8E1810F3-4FB8-B740-9B62-50FBF4E80A6C}"/>
          </ac:spMkLst>
        </pc:spChg>
        <pc:spChg chg="del">
          <ac:chgData name="小松 陽香" userId="9d4a7065-6176-481c-b556-1e2496a25942" providerId="ADAL" clId="{091131F4-9C54-3148-8D7F-07F4B8EBCFF8}" dt="2022-12-27T03:05:27.020" v="530" actId="478"/>
          <ac:spMkLst>
            <pc:docMk/>
            <pc:sldMk cId="2568483855" sldId="258"/>
            <ac:spMk id="18" creationId="{E4B83D5E-A490-A644-9B54-63707CEFEB50}"/>
          </ac:spMkLst>
        </pc:spChg>
        <pc:picChg chg="add mod">
          <ac:chgData name="小松 陽香" userId="9d4a7065-6176-481c-b556-1e2496a25942" providerId="ADAL" clId="{091131F4-9C54-3148-8D7F-07F4B8EBCFF8}" dt="2022-12-27T05:51:48.824" v="1677" actId="1076"/>
          <ac:picMkLst>
            <pc:docMk/>
            <pc:sldMk cId="2568483855" sldId="258"/>
            <ac:picMk id="2" creationId="{35B95DE9-9C57-CE7F-10A8-40A1CCD64593}"/>
          </ac:picMkLst>
        </pc:picChg>
        <pc:picChg chg="del mod">
          <ac:chgData name="小松 陽香" userId="9d4a7065-6176-481c-b556-1e2496a25942" providerId="ADAL" clId="{091131F4-9C54-3148-8D7F-07F4B8EBCFF8}" dt="2022-12-27T05:51:56.798" v="1680" actId="478"/>
          <ac:picMkLst>
            <pc:docMk/>
            <pc:sldMk cId="2568483855" sldId="258"/>
            <ac:picMk id="9" creationId="{2DB45FA0-58EA-594F-ACF2-97E593DD8FD7}"/>
          </ac:picMkLst>
        </pc:picChg>
      </pc:sldChg>
      <pc:sldChg chg="del">
        <pc:chgData name="小松 陽香" userId="9d4a7065-6176-481c-b556-1e2496a25942" providerId="ADAL" clId="{091131F4-9C54-3148-8D7F-07F4B8EBCFF8}" dt="2022-12-27T06:30:37.044" v="2205" actId="2696"/>
        <pc:sldMkLst>
          <pc:docMk/>
          <pc:sldMk cId="3429669678" sldId="259"/>
        </pc:sldMkLst>
      </pc:sldChg>
      <pc:sldChg chg="del">
        <pc:chgData name="小松 陽香" userId="9d4a7065-6176-481c-b556-1e2496a25942" providerId="ADAL" clId="{091131F4-9C54-3148-8D7F-07F4B8EBCFF8}" dt="2022-12-27T06:30:37.035" v="2204" actId="2696"/>
        <pc:sldMkLst>
          <pc:docMk/>
          <pc:sldMk cId="94969556" sldId="260"/>
        </pc:sldMkLst>
      </pc:sldChg>
      <pc:sldChg chg="del">
        <pc:chgData name="小松 陽香" userId="9d4a7065-6176-481c-b556-1e2496a25942" providerId="ADAL" clId="{091131F4-9C54-3148-8D7F-07F4B8EBCFF8}" dt="2022-12-27T06:30:36.966" v="2203" actId="2696"/>
        <pc:sldMkLst>
          <pc:docMk/>
          <pc:sldMk cId="2276342068" sldId="261"/>
        </pc:sldMkLst>
      </pc:sldChg>
      <pc:sldChg chg="del">
        <pc:chgData name="小松 陽香" userId="9d4a7065-6176-481c-b556-1e2496a25942" providerId="ADAL" clId="{091131F4-9C54-3148-8D7F-07F4B8EBCFF8}" dt="2022-12-27T06:30:36.898" v="2202" actId="2696"/>
        <pc:sldMkLst>
          <pc:docMk/>
          <pc:sldMk cId="2292944782" sldId="262"/>
        </pc:sldMkLst>
      </pc:sldChg>
      <pc:sldChg chg="del">
        <pc:chgData name="小松 陽香" userId="9d4a7065-6176-481c-b556-1e2496a25942" providerId="ADAL" clId="{091131F4-9C54-3148-8D7F-07F4B8EBCFF8}" dt="2022-12-27T06:30:36.672" v="2185" actId="2696"/>
        <pc:sldMkLst>
          <pc:docMk/>
          <pc:sldMk cId="1300816052" sldId="263"/>
        </pc:sldMkLst>
      </pc:sldChg>
      <pc:sldChg chg="del">
        <pc:chgData name="小松 陽香" userId="9d4a7065-6176-481c-b556-1e2496a25942" providerId="ADAL" clId="{091131F4-9C54-3148-8D7F-07F4B8EBCFF8}" dt="2022-12-27T06:30:36.835" v="2201" actId="2696"/>
        <pc:sldMkLst>
          <pc:docMk/>
          <pc:sldMk cId="2113674686" sldId="264"/>
        </pc:sldMkLst>
      </pc:sldChg>
      <pc:sldChg chg="del">
        <pc:chgData name="小松 陽香" userId="9d4a7065-6176-481c-b556-1e2496a25942" providerId="ADAL" clId="{091131F4-9C54-3148-8D7F-07F4B8EBCFF8}" dt="2022-12-27T06:30:36.832" v="2200" actId="2696"/>
        <pc:sldMkLst>
          <pc:docMk/>
          <pc:sldMk cId="1609626844" sldId="265"/>
        </pc:sldMkLst>
      </pc:sldChg>
      <pc:sldChg chg="del">
        <pc:chgData name="小松 陽香" userId="9d4a7065-6176-481c-b556-1e2496a25942" providerId="ADAL" clId="{091131F4-9C54-3148-8D7F-07F4B8EBCFF8}" dt="2022-12-27T06:30:36.806" v="2199" actId="2696"/>
        <pc:sldMkLst>
          <pc:docMk/>
          <pc:sldMk cId="4000786199" sldId="266"/>
        </pc:sldMkLst>
      </pc:sldChg>
      <pc:sldChg chg="del">
        <pc:chgData name="小松 陽香" userId="9d4a7065-6176-481c-b556-1e2496a25942" providerId="ADAL" clId="{091131F4-9C54-3148-8D7F-07F4B8EBCFF8}" dt="2022-12-27T06:30:36.782" v="2195" actId="2696"/>
        <pc:sldMkLst>
          <pc:docMk/>
          <pc:sldMk cId="3722012267" sldId="267"/>
        </pc:sldMkLst>
      </pc:sldChg>
      <pc:sldChg chg="del">
        <pc:chgData name="小松 陽香" userId="9d4a7065-6176-481c-b556-1e2496a25942" providerId="ADAL" clId="{091131F4-9C54-3148-8D7F-07F4B8EBCFF8}" dt="2022-12-27T06:30:36.756" v="2194" actId="2696"/>
        <pc:sldMkLst>
          <pc:docMk/>
          <pc:sldMk cId="2465633417" sldId="268"/>
        </pc:sldMkLst>
      </pc:sldChg>
      <pc:sldChg chg="del">
        <pc:chgData name="小松 陽香" userId="9d4a7065-6176-481c-b556-1e2496a25942" providerId="ADAL" clId="{091131F4-9C54-3148-8D7F-07F4B8EBCFF8}" dt="2022-12-27T06:30:36.792" v="2198" actId="2696"/>
        <pc:sldMkLst>
          <pc:docMk/>
          <pc:sldMk cId="2019618865" sldId="269"/>
        </pc:sldMkLst>
      </pc:sldChg>
      <pc:sldChg chg="del">
        <pc:chgData name="小松 陽香" userId="9d4a7065-6176-481c-b556-1e2496a25942" providerId="ADAL" clId="{091131F4-9C54-3148-8D7F-07F4B8EBCFF8}" dt="2022-12-27T06:30:36.790" v="2197" actId="2696"/>
        <pc:sldMkLst>
          <pc:docMk/>
          <pc:sldMk cId="2406504652" sldId="270"/>
        </pc:sldMkLst>
      </pc:sldChg>
      <pc:sldChg chg="del">
        <pc:chgData name="小松 陽香" userId="9d4a7065-6176-481c-b556-1e2496a25942" providerId="ADAL" clId="{091131F4-9C54-3148-8D7F-07F4B8EBCFF8}" dt="2022-12-27T06:30:36.786" v="2196" actId="2696"/>
        <pc:sldMkLst>
          <pc:docMk/>
          <pc:sldMk cId="3205105925" sldId="271"/>
        </pc:sldMkLst>
      </pc:sldChg>
      <pc:sldChg chg="del ord">
        <pc:chgData name="小松 陽香" userId="9d4a7065-6176-481c-b556-1e2496a25942" providerId="ADAL" clId="{091131F4-9C54-3148-8D7F-07F4B8EBCFF8}" dt="2022-12-27T06:30:37.051" v="2207" actId="2696"/>
        <pc:sldMkLst>
          <pc:docMk/>
          <pc:sldMk cId="3318559556" sldId="272"/>
        </pc:sldMkLst>
      </pc:sldChg>
      <pc:sldChg chg="del">
        <pc:chgData name="小松 陽香" userId="9d4a7065-6176-481c-b556-1e2496a25942" providerId="ADAL" clId="{091131F4-9C54-3148-8D7F-07F4B8EBCFF8}" dt="2022-12-27T06:30:36.752" v="2193" actId="2696"/>
        <pc:sldMkLst>
          <pc:docMk/>
          <pc:sldMk cId="1938136120" sldId="273"/>
        </pc:sldMkLst>
      </pc:sldChg>
      <pc:sldChg chg="del">
        <pc:chgData name="小松 陽香" userId="9d4a7065-6176-481c-b556-1e2496a25942" providerId="ADAL" clId="{091131F4-9C54-3148-8D7F-07F4B8EBCFF8}" dt="2022-12-27T06:30:36.737" v="2192" actId="2696"/>
        <pc:sldMkLst>
          <pc:docMk/>
          <pc:sldMk cId="544240567" sldId="274"/>
        </pc:sldMkLst>
      </pc:sldChg>
      <pc:sldChg chg="del">
        <pc:chgData name="小松 陽香" userId="9d4a7065-6176-481c-b556-1e2496a25942" providerId="ADAL" clId="{091131F4-9C54-3148-8D7F-07F4B8EBCFF8}" dt="2022-12-27T06:30:36.694" v="2186" actId="2696"/>
        <pc:sldMkLst>
          <pc:docMk/>
          <pc:sldMk cId="2887050519" sldId="275"/>
        </pc:sldMkLst>
      </pc:sldChg>
      <pc:sldChg chg="del">
        <pc:chgData name="小松 陽香" userId="9d4a7065-6176-481c-b556-1e2496a25942" providerId="ADAL" clId="{091131F4-9C54-3148-8D7F-07F4B8EBCFF8}" dt="2022-12-27T06:30:36.705" v="2189" actId="2696"/>
        <pc:sldMkLst>
          <pc:docMk/>
          <pc:sldMk cId="2269559021" sldId="276"/>
        </pc:sldMkLst>
      </pc:sldChg>
      <pc:sldChg chg="del">
        <pc:chgData name="小松 陽香" userId="9d4a7065-6176-481c-b556-1e2496a25942" providerId="ADAL" clId="{091131F4-9C54-3148-8D7F-07F4B8EBCFF8}" dt="2022-12-27T06:30:36.702" v="2188" actId="2696"/>
        <pc:sldMkLst>
          <pc:docMk/>
          <pc:sldMk cId="3752035392" sldId="277"/>
        </pc:sldMkLst>
      </pc:sldChg>
      <pc:sldChg chg="del">
        <pc:chgData name="小松 陽香" userId="9d4a7065-6176-481c-b556-1e2496a25942" providerId="ADAL" clId="{091131F4-9C54-3148-8D7F-07F4B8EBCFF8}" dt="2022-12-27T06:30:36.699" v="2187" actId="2696"/>
        <pc:sldMkLst>
          <pc:docMk/>
          <pc:sldMk cId="998460076" sldId="278"/>
        </pc:sldMkLst>
      </pc:sldChg>
      <pc:sldChg chg="del">
        <pc:chgData name="小松 陽香" userId="9d4a7065-6176-481c-b556-1e2496a25942" providerId="ADAL" clId="{091131F4-9C54-3148-8D7F-07F4B8EBCFF8}" dt="2022-12-27T06:30:36.667" v="2184" actId="2696"/>
        <pc:sldMkLst>
          <pc:docMk/>
          <pc:sldMk cId="18839726" sldId="279"/>
        </pc:sldMkLst>
      </pc:sldChg>
      <pc:sldChg chg="del">
        <pc:chgData name="小松 陽香" userId="9d4a7065-6176-481c-b556-1e2496a25942" providerId="ADAL" clId="{091131F4-9C54-3148-8D7F-07F4B8EBCFF8}" dt="2022-12-27T06:30:36.652" v="2183" actId="2696"/>
        <pc:sldMkLst>
          <pc:docMk/>
          <pc:sldMk cId="2451869945" sldId="280"/>
        </pc:sldMkLst>
      </pc:sldChg>
      <pc:sldChg chg="del">
        <pc:chgData name="小松 陽香" userId="9d4a7065-6176-481c-b556-1e2496a25942" providerId="ADAL" clId="{091131F4-9C54-3148-8D7F-07F4B8EBCFF8}" dt="2022-12-27T06:30:36.646" v="2182" actId="2696"/>
        <pc:sldMkLst>
          <pc:docMk/>
          <pc:sldMk cId="3724471178" sldId="281"/>
        </pc:sldMkLst>
      </pc:sldChg>
      <pc:sldChg chg="del">
        <pc:chgData name="小松 陽香" userId="9d4a7065-6176-481c-b556-1e2496a25942" providerId="ADAL" clId="{091131F4-9C54-3148-8D7F-07F4B8EBCFF8}" dt="2022-12-27T06:30:36.642" v="2181" actId="2696"/>
        <pc:sldMkLst>
          <pc:docMk/>
          <pc:sldMk cId="2459677154" sldId="282"/>
        </pc:sldMkLst>
      </pc:sldChg>
      <pc:sldChg chg="del">
        <pc:chgData name="小松 陽香" userId="9d4a7065-6176-481c-b556-1e2496a25942" providerId="ADAL" clId="{091131F4-9C54-3148-8D7F-07F4B8EBCFF8}" dt="2022-12-27T06:30:36.639" v="2180" actId="2696"/>
        <pc:sldMkLst>
          <pc:docMk/>
          <pc:sldMk cId="3288355585" sldId="283"/>
        </pc:sldMkLst>
      </pc:sldChg>
      <pc:sldChg chg="del">
        <pc:chgData name="小松 陽香" userId="9d4a7065-6176-481c-b556-1e2496a25942" providerId="ADAL" clId="{091131F4-9C54-3148-8D7F-07F4B8EBCFF8}" dt="2022-12-27T06:30:36.633" v="2179" actId="2696"/>
        <pc:sldMkLst>
          <pc:docMk/>
          <pc:sldMk cId="1830271456" sldId="284"/>
        </pc:sldMkLst>
      </pc:sldChg>
      <pc:sldChg chg="del">
        <pc:chgData name="小松 陽香" userId="9d4a7065-6176-481c-b556-1e2496a25942" providerId="ADAL" clId="{091131F4-9C54-3148-8D7F-07F4B8EBCFF8}" dt="2022-12-27T06:30:36.630" v="2178" actId="2696"/>
        <pc:sldMkLst>
          <pc:docMk/>
          <pc:sldMk cId="4290537773" sldId="285"/>
        </pc:sldMkLst>
      </pc:sldChg>
      <pc:sldChg chg="del">
        <pc:chgData name="小松 陽香" userId="9d4a7065-6176-481c-b556-1e2496a25942" providerId="ADAL" clId="{091131F4-9C54-3148-8D7F-07F4B8EBCFF8}" dt="2022-12-27T06:30:36.722" v="2191" actId="2696"/>
        <pc:sldMkLst>
          <pc:docMk/>
          <pc:sldMk cId="53553066" sldId="286"/>
        </pc:sldMkLst>
      </pc:sldChg>
      <pc:sldChg chg="del">
        <pc:chgData name="小松 陽香" userId="9d4a7065-6176-481c-b556-1e2496a25942" providerId="ADAL" clId="{091131F4-9C54-3148-8D7F-07F4B8EBCFF8}" dt="2022-12-27T06:30:36.707" v="2190" actId="2696"/>
        <pc:sldMkLst>
          <pc:docMk/>
          <pc:sldMk cId="1266101328" sldId="287"/>
        </pc:sldMkLst>
      </pc:sldChg>
      <pc:sldChg chg="addSp delSp modSp mod">
        <pc:chgData name="小松 陽香" userId="9d4a7065-6176-481c-b556-1e2496a25942" providerId="ADAL" clId="{091131F4-9C54-3148-8D7F-07F4B8EBCFF8}" dt="2022-12-27T02:10:44.801" v="12" actId="12788"/>
        <pc:sldMkLst>
          <pc:docMk/>
          <pc:sldMk cId="1968996164" sldId="288"/>
        </pc:sldMkLst>
        <pc:picChg chg="add mod">
          <ac:chgData name="小松 陽香" userId="9d4a7065-6176-481c-b556-1e2496a25942" providerId="ADAL" clId="{091131F4-9C54-3148-8D7F-07F4B8EBCFF8}" dt="2022-12-27T02:10:44.801" v="12" actId="12788"/>
          <ac:picMkLst>
            <pc:docMk/>
            <pc:sldMk cId="1968996164" sldId="288"/>
            <ac:picMk id="3" creationId="{B539A31D-3729-7A1C-45D3-D10A20855C1C}"/>
          </ac:picMkLst>
        </pc:picChg>
        <pc:picChg chg="del">
          <ac:chgData name="小松 陽香" userId="9d4a7065-6176-481c-b556-1e2496a25942" providerId="ADAL" clId="{091131F4-9C54-3148-8D7F-07F4B8EBCFF8}" dt="2022-12-27T02:09:49.854" v="4" actId="478"/>
          <ac:picMkLst>
            <pc:docMk/>
            <pc:sldMk cId="1968996164" sldId="288"/>
            <ac:picMk id="6" creationId="{C7669C46-B7FB-0A7B-9881-4D810E3EB431}"/>
          </ac:picMkLst>
        </pc:picChg>
      </pc:sldChg>
      <pc:sldChg chg="modSp mod">
        <pc:chgData name="小松 陽香" userId="9d4a7065-6176-481c-b556-1e2496a25942" providerId="ADAL" clId="{091131F4-9C54-3148-8D7F-07F4B8EBCFF8}" dt="2022-12-27T05:43:53.495" v="1135" actId="207"/>
        <pc:sldMkLst>
          <pc:docMk/>
          <pc:sldMk cId="4064739921" sldId="289"/>
        </pc:sldMkLst>
        <pc:spChg chg="mod">
          <ac:chgData name="小松 陽香" userId="9d4a7065-6176-481c-b556-1e2496a25942" providerId="ADAL" clId="{091131F4-9C54-3148-8D7F-07F4B8EBCFF8}" dt="2022-12-27T05:43:53.495" v="1135" actId="207"/>
          <ac:spMkLst>
            <pc:docMk/>
            <pc:sldMk cId="4064739921" sldId="289"/>
            <ac:spMk id="8" creationId="{6D480C49-9893-7E48-8376-A644DBB789DC}"/>
          </ac:spMkLst>
        </pc:spChg>
      </pc:sldChg>
      <pc:sldChg chg="del">
        <pc:chgData name="小松 陽香" userId="9d4a7065-6176-481c-b556-1e2496a25942" providerId="ADAL" clId="{091131F4-9C54-3148-8D7F-07F4B8EBCFF8}" dt="2022-12-27T01:48:51.494" v="0" actId="2696"/>
        <pc:sldMkLst>
          <pc:docMk/>
          <pc:sldMk cId="1243376268" sldId="290"/>
        </pc:sldMkLst>
      </pc:sldChg>
      <pc:sldChg chg="addSp delSp modSp add mod ord delAnim">
        <pc:chgData name="小松 陽香" userId="9d4a7065-6176-481c-b556-1e2496a25942" providerId="ADAL" clId="{091131F4-9C54-3148-8D7F-07F4B8EBCFF8}" dt="2022-12-27T06:04:38.730" v="1795" actId="1076"/>
        <pc:sldMkLst>
          <pc:docMk/>
          <pc:sldMk cId="1965896096" sldId="290"/>
        </pc:sldMkLst>
        <pc:spChg chg="add mod">
          <ac:chgData name="小松 陽香" userId="9d4a7065-6176-481c-b556-1e2496a25942" providerId="ADAL" clId="{091131F4-9C54-3148-8D7F-07F4B8EBCFF8}" dt="2022-12-27T06:04:38.730" v="1795" actId="1076"/>
          <ac:spMkLst>
            <pc:docMk/>
            <pc:sldMk cId="1965896096" sldId="290"/>
            <ac:spMk id="4" creationId="{53F5F684-CF4F-3623-99CC-1BD5AA9B6217}"/>
          </ac:spMkLst>
        </pc:spChg>
        <pc:spChg chg="add mod topLvl">
          <ac:chgData name="小松 陽香" userId="9d4a7065-6176-481c-b556-1e2496a25942" providerId="ADAL" clId="{091131F4-9C54-3148-8D7F-07F4B8EBCFF8}" dt="2022-12-27T06:04:11.713" v="1791" actId="1076"/>
          <ac:spMkLst>
            <pc:docMk/>
            <pc:sldMk cId="1965896096" sldId="290"/>
            <ac:spMk id="6" creationId="{0F28FA35-C28C-4278-A97F-67AC8FE2D9C1}"/>
          </ac:spMkLst>
        </pc:spChg>
        <pc:spChg chg="del mod">
          <ac:chgData name="小松 陽香" userId="9d4a7065-6176-481c-b556-1e2496a25942" providerId="ADAL" clId="{091131F4-9C54-3148-8D7F-07F4B8EBCFF8}" dt="2022-12-27T02:41:15.980" v="203" actId="478"/>
          <ac:spMkLst>
            <pc:docMk/>
            <pc:sldMk cId="1965896096" sldId="290"/>
            <ac:spMk id="8" creationId="{AF29D2BF-AD0B-044E-B904-66978FBDD1EE}"/>
          </ac:spMkLst>
        </pc:spChg>
        <pc:spChg chg="del mod">
          <ac:chgData name="小松 陽香" userId="9d4a7065-6176-481c-b556-1e2496a25942" providerId="ADAL" clId="{091131F4-9C54-3148-8D7F-07F4B8EBCFF8}" dt="2022-12-27T05:49:58.613" v="1665" actId="478"/>
          <ac:spMkLst>
            <pc:docMk/>
            <pc:sldMk cId="1965896096" sldId="290"/>
            <ac:spMk id="10" creationId="{6B0776FC-9FB2-B34A-884D-FD81DA30F0A6}"/>
          </ac:spMkLst>
        </pc:spChg>
        <pc:spChg chg="mod">
          <ac:chgData name="小松 陽香" userId="9d4a7065-6176-481c-b556-1e2496a25942" providerId="ADAL" clId="{091131F4-9C54-3148-8D7F-07F4B8EBCFF8}" dt="2022-12-27T05:58:57.734" v="1752" actId="2710"/>
          <ac:spMkLst>
            <pc:docMk/>
            <pc:sldMk cId="1965896096" sldId="290"/>
            <ac:spMk id="11" creationId="{BE5470DC-F089-5144-A171-57B33F9D169C}"/>
          </ac:spMkLst>
        </pc:spChg>
        <pc:spChg chg="del">
          <ac:chgData name="小松 陽香" userId="9d4a7065-6176-481c-b556-1e2496a25942" providerId="ADAL" clId="{091131F4-9C54-3148-8D7F-07F4B8EBCFF8}" dt="2022-12-27T02:16:16.821" v="15" actId="478"/>
          <ac:spMkLst>
            <pc:docMk/>
            <pc:sldMk cId="1965896096" sldId="290"/>
            <ac:spMk id="12" creationId="{749757E5-D6E3-604B-A227-0630CEB8C52B}"/>
          </ac:spMkLst>
        </pc:spChg>
        <pc:spChg chg="del">
          <ac:chgData name="小松 陽香" userId="9d4a7065-6176-481c-b556-1e2496a25942" providerId="ADAL" clId="{091131F4-9C54-3148-8D7F-07F4B8EBCFF8}" dt="2022-12-27T02:16:18.913" v="16" actId="478"/>
          <ac:spMkLst>
            <pc:docMk/>
            <pc:sldMk cId="1965896096" sldId="290"/>
            <ac:spMk id="17" creationId="{8E1810F3-4FB8-B740-9B62-50FBF4E80A6C}"/>
          </ac:spMkLst>
        </pc:spChg>
        <pc:spChg chg="del">
          <ac:chgData name="小松 陽香" userId="9d4a7065-6176-481c-b556-1e2496a25942" providerId="ADAL" clId="{091131F4-9C54-3148-8D7F-07F4B8EBCFF8}" dt="2022-12-27T02:16:20.632" v="17" actId="478"/>
          <ac:spMkLst>
            <pc:docMk/>
            <pc:sldMk cId="1965896096" sldId="290"/>
            <ac:spMk id="18" creationId="{E4B83D5E-A490-A644-9B54-63707CEFEB50}"/>
          </ac:spMkLst>
        </pc:spChg>
        <pc:spChg chg="add del mod">
          <ac:chgData name="小松 陽香" userId="9d4a7065-6176-481c-b556-1e2496a25942" providerId="ADAL" clId="{091131F4-9C54-3148-8D7F-07F4B8EBCFF8}" dt="2022-12-27T02:41:35.081" v="208" actId="478"/>
          <ac:spMkLst>
            <pc:docMk/>
            <pc:sldMk cId="1965896096" sldId="290"/>
            <ac:spMk id="23" creationId="{37784FE2-84CC-5C15-DEC1-7915887F9A1B}"/>
          </ac:spMkLst>
        </pc:spChg>
        <pc:spChg chg="add mod topLvl">
          <ac:chgData name="小松 陽香" userId="9d4a7065-6176-481c-b556-1e2496a25942" providerId="ADAL" clId="{091131F4-9C54-3148-8D7F-07F4B8EBCFF8}" dt="2022-12-27T06:04:11.713" v="1791" actId="1076"/>
          <ac:spMkLst>
            <pc:docMk/>
            <pc:sldMk cId="1965896096" sldId="290"/>
            <ac:spMk id="24" creationId="{5EA442F7-6443-9048-E8FF-B1A8CE028292}"/>
          </ac:spMkLst>
        </pc:spChg>
        <pc:grpChg chg="add del mod">
          <ac:chgData name="小松 陽香" userId="9d4a7065-6176-481c-b556-1e2496a25942" providerId="ADAL" clId="{091131F4-9C54-3148-8D7F-07F4B8EBCFF8}" dt="2022-12-27T06:04:05.884" v="1788" actId="165"/>
          <ac:grpSpMkLst>
            <pc:docMk/>
            <pc:sldMk cId="1965896096" sldId="290"/>
            <ac:grpSpMk id="18" creationId="{6051C4EC-1EE6-8E41-BB45-E5B20CED6B46}"/>
          </ac:grpSpMkLst>
        </pc:grpChg>
        <pc:grpChg chg="add del">
          <ac:chgData name="小松 陽香" userId="9d4a7065-6176-481c-b556-1e2496a25942" providerId="ADAL" clId="{091131F4-9C54-3148-8D7F-07F4B8EBCFF8}" dt="2022-12-27T05:57:17.861" v="1710" actId="165"/>
          <ac:grpSpMkLst>
            <pc:docMk/>
            <pc:sldMk cId="1965896096" sldId="290"/>
            <ac:grpSpMk id="25" creationId="{33B46A25-608C-E2E6-1500-DE8BD24CC13E}"/>
          </ac:grpSpMkLst>
        </pc:grpChg>
        <pc:picChg chg="add mod">
          <ac:chgData name="小松 陽香" userId="9d4a7065-6176-481c-b556-1e2496a25942" providerId="ADAL" clId="{091131F4-9C54-3148-8D7F-07F4B8EBCFF8}" dt="2022-12-27T05:56:34.961" v="1707" actId="29295"/>
          <ac:picMkLst>
            <pc:docMk/>
            <pc:sldMk cId="1965896096" sldId="290"/>
            <ac:picMk id="2" creationId="{3BD1C1BB-01BC-1039-807B-50F80C3412DD}"/>
          </ac:picMkLst>
        </pc:picChg>
        <pc:picChg chg="add mod topLvl">
          <ac:chgData name="小松 陽香" userId="9d4a7065-6176-481c-b556-1e2496a25942" providerId="ADAL" clId="{091131F4-9C54-3148-8D7F-07F4B8EBCFF8}" dt="2022-12-27T06:04:11.713" v="1791" actId="1076"/>
          <ac:picMkLst>
            <pc:docMk/>
            <pc:sldMk cId="1965896096" sldId="290"/>
            <ac:picMk id="3" creationId="{7E58373E-4CB9-896B-9620-C44FBE91A3E9}"/>
          </ac:picMkLst>
        </pc:picChg>
        <pc:picChg chg="add mod topLvl">
          <ac:chgData name="小松 陽香" userId="9d4a7065-6176-481c-b556-1e2496a25942" providerId="ADAL" clId="{091131F4-9C54-3148-8D7F-07F4B8EBCFF8}" dt="2022-12-27T06:04:11.713" v="1791" actId="1076"/>
          <ac:picMkLst>
            <pc:docMk/>
            <pc:sldMk cId="1965896096" sldId="290"/>
            <ac:picMk id="5" creationId="{E1AB966F-2479-6D7C-1C95-DA16D6CED8D7}"/>
          </ac:picMkLst>
        </pc:picChg>
        <pc:picChg chg="del mod">
          <ac:chgData name="小松 陽香" userId="9d4a7065-6176-481c-b556-1e2496a25942" providerId="ADAL" clId="{091131F4-9C54-3148-8D7F-07F4B8EBCFF8}" dt="2022-12-27T05:49:50.511" v="1663" actId="478"/>
          <ac:picMkLst>
            <pc:docMk/>
            <pc:sldMk cId="1965896096" sldId="290"/>
            <ac:picMk id="9" creationId="{2DB45FA0-58EA-594F-ACF2-97E593DD8FD7}"/>
          </ac:picMkLst>
        </pc:picChg>
        <pc:cxnChg chg="add mod topLvl">
          <ac:chgData name="小松 陽香" userId="9d4a7065-6176-481c-b556-1e2496a25942" providerId="ADAL" clId="{091131F4-9C54-3148-8D7F-07F4B8EBCFF8}" dt="2022-12-27T05:59:06.894" v="1753" actId="1076"/>
          <ac:cxnSpMkLst>
            <pc:docMk/>
            <pc:sldMk cId="1965896096" sldId="290"/>
            <ac:cxnSpMk id="13" creationId="{2CC93AC5-E397-2EE1-F0F5-77867A4ED2B3}"/>
          </ac:cxnSpMkLst>
        </pc:cxnChg>
        <pc:cxnChg chg="add mod topLvl">
          <ac:chgData name="小松 陽香" userId="9d4a7065-6176-481c-b556-1e2496a25942" providerId="ADAL" clId="{091131F4-9C54-3148-8D7F-07F4B8EBCFF8}" dt="2022-12-27T05:59:12.179" v="1754" actId="1076"/>
          <ac:cxnSpMkLst>
            <pc:docMk/>
            <pc:sldMk cId="1965896096" sldId="290"/>
            <ac:cxnSpMk id="14" creationId="{B4B3C80F-DF27-08AF-C02C-826DBB423108}"/>
          </ac:cxnSpMkLst>
        </pc:cxnChg>
        <pc:cxnChg chg="add mod topLvl">
          <ac:chgData name="小松 陽香" userId="9d4a7065-6176-481c-b556-1e2496a25942" providerId="ADAL" clId="{091131F4-9C54-3148-8D7F-07F4B8EBCFF8}" dt="2022-12-27T05:59:51.613" v="1763" actId="14100"/>
          <ac:cxnSpMkLst>
            <pc:docMk/>
            <pc:sldMk cId="1965896096" sldId="290"/>
            <ac:cxnSpMk id="15" creationId="{134E9980-2E35-0169-E14F-70D636146A65}"/>
          </ac:cxnSpMkLst>
        </pc:cxnChg>
      </pc:sldChg>
      <pc:sldChg chg="addSp delSp modSp add mod">
        <pc:chgData name="小松 陽香" userId="9d4a7065-6176-481c-b556-1e2496a25942" providerId="ADAL" clId="{091131F4-9C54-3148-8D7F-07F4B8EBCFF8}" dt="2022-12-27T06:04:50.345" v="1797" actId="1076"/>
        <pc:sldMkLst>
          <pc:docMk/>
          <pc:sldMk cId="1709199495" sldId="291"/>
        </pc:sldMkLst>
        <pc:spChg chg="add mod">
          <ac:chgData name="小松 陽香" userId="9d4a7065-6176-481c-b556-1e2496a25942" providerId="ADAL" clId="{091131F4-9C54-3148-8D7F-07F4B8EBCFF8}" dt="2022-12-27T03:12:09.988" v="639" actId="14100"/>
          <ac:spMkLst>
            <pc:docMk/>
            <pc:sldMk cId="1709199495" sldId="291"/>
            <ac:spMk id="4" creationId="{70B99723-A159-5368-3BD0-84B27D14F463}"/>
          </ac:spMkLst>
        </pc:spChg>
        <pc:spChg chg="add mod">
          <ac:chgData name="小松 陽香" userId="9d4a7065-6176-481c-b556-1e2496a25942" providerId="ADAL" clId="{091131F4-9C54-3148-8D7F-07F4B8EBCFF8}" dt="2022-12-27T02:55:07.213" v="315" actId="1037"/>
          <ac:spMkLst>
            <pc:docMk/>
            <pc:sldMk cId="1709199495" sldId="291"/>
            <ac:spMk id="5" creationId="{2DD3300B-FF17-9C5A-B695-D9A8E23BA584}"/>
          </ac:spMkLst>
        </pc:spChg>
        <pc:spChg chg="add mod">
          <ac:chgData name="小松 陽香" userId="9d4a7065-6176-481c-b556-1e2496a25942" providerId="ADAL" clId="{091131F4-9C54-3148-8D7F-07F4B8EBCFF8}" dt="2022-12-27T06:04:50.345" v="1797" actId="1076"/>
          <ac:spMkLst>
            <pc:docMk/>
            <pc:sldMk cId="1709199495" sldId="291"/>
            <ac:spMk id="6" creationId="{5580E4CC-769F-3F04-F3CC-444D3988DDB2}"/>
          </ac:spMkLst>
        </pc:spChg>
        <pc:spChg chg="del mod">
          <ac:chgData name="小松 陽香" userId="9d4a7065-6176-481c-b556-1e2496a25942" providerId="ADAL" clId="{091131F4-9C54-3148-8D7F-07F4B8EBCFF8}" dt="2022-12-27T02:51:49.013" v="275" actId="478"/>
          <ac:spMkLst>
            <pc:docMk/>
            <pc:sldMk cId="1709199495" sldId="291"/>
            <ac:spMk id="8" creationId="{AF29D2BF-AD0B-044E-B904-66978FBDD1EE}"/>
          </ac:spMkLst>
        </pc:spChg>
        <pc:spChg chg="del mod">
          <ac:chgData name="小松 陽香" userId="9d4a7065-6176-481c-b556-1e2496a25942" providerId="ADAL" clId="{091131F4-9C54-3148-8D7F-07F4B8EBCFF8}" dt="2022-12-27T05:50:55.283" v="1671" actId="478"/>
          <ac:spMkLst>
            <pc:docMk/>
            <pc:sldMk cId="1709199495" sldId="291"/>
            <ac:spMk id="10" creationId="{6B0776FC-9FB2-B34A-884D-FD81DA30F0A6}"/>
          </ac:spMkLst>
        </pc:spChg>
        <pc:spChg chg="mod">
          <ac:chgData name="小松 陽香" userId="9d4a7065-6176-481c-b556-1e2496a25942" providerId="ADAL" clId="{091131F4-9C54-3148-8D7F-07F4B8EBCFF8}" dt="2022-12-27T03:11:49.452" v="633" actId="2710"/>
          <ac:spMkLst>
            <pc:docMk/>
            <pc:sldMk cId="1709199495" sldId="291"/>
            <ac:spMk id="11" creationId="{BE5470DC-F089-5144-A171-57B33F9D169C}"/>
          </ac:spMkLst>
        </pc:spChg>
        <pc:picChg chg="add mod">
          <ac:chgData name="小松 陽香" userId="9d4a7065-6176-481c-b556-1e2496a25942" providerId="ADAL" clId="{091131F4-9C54-3148-8D7F-07F4B8EBCFF8}" dt="2022-12-27T05:50:44.614" v="1668" actId="1076"/>
          <ac:picMkLst>
            <pc:docMk/>
            <pc:sldMk cId="1709199495" sldId="291"/>
            <ac:picMk id="2" creationId="{0F3A59D0-5543-3B4E-D98A-EAA11CD8F91D}"/>
          </ac:picMkLst>
        </pc:picChg>
        <pc:picChg chg="add mod">
          <ac:chgData name="小松 陽香" userId="9d4a7065-6176-481c-b556-1e2496a25942" providerId="ADAL" clId="{091131F4-9C54-3148-8D7F-07F4B8EBCFF8}" dt="2022-12-27T02:54:06.598" v="283" actId="1076"/>
          <ac:picMkLst>
            <pc:docMk/>
            <pc:sldMk cId="1709199495" sldId="291"/>
            <ac:picMk id="3" creationId="{69743880-99CB-E12B-8554-30D623CB0364}"/>
          </ac:picMkLst>
        </pc:picChg>
        <pc:picChg chg="del mod">
          <ac:chgData name="小松 陽香" userId="9d4a7065-6176-481c-b556-1e2496a25942" providerId="ADAL" clId="{091131F4-9C54-3148-8D7F-07F4B8EBCFF8}" dt="2022-12-27T05:50:55.283" v="1671" actId="478"/>
          <ac:picMkLst>
            <pc:docMk/>
            <pc:sldMk cId="1709199495" sldId="291"/>
            <ac:picMk id="9" creationId="{2DB45FA0-58EA-594F-ACF2-97E593DD8FD7}"/>
          </ac:picMkLst>
        </pc:picChg>
      </pc:sldChg>
      <pc:sldChg chg="del">
        <pc:chgData name="小松 陽香" userId="9d4a7065-6176-481c-b556-1e2496a25942" providerId="ADAL" clId="{091131F4-9C54-3148-8D7F-07F4B8EBCFF8}" dt="2022-12-27T01:48:51.501" v="1" actId="2696"/>
        <pc:sldMkLst>
          <pc:docMk/>
          <pc:sldMk cId="4033253627" sldId="291"/>
        </pc:sldMkLst>
      </pc:sldChg>
      <pc:sldChg chg="del">
        <pc:chgData name="小松 陽香" userId="9d4a7065-6176-481c-b556-1e2496a25942" providerId="ADAL" clId="{091131F4-9C54-3148-8D7F-07F4B8EBCFF8}" dt="2022-12-27T01:48:51.507" v="2" actId="2696"/>
        <pc:sldMkLst>
          <pc:docMk/>
          <pc:sldMk cId="536365098" sldId="292"/>
        </pc:sldMkLst>
      </pc:sldChg>
      <pc:sldChg chg="addSp delSp modSp add mod ord">
        <pc:chgData name="小松 陽香" userId="9d4a7065-6176-481c-b556-1e2496a25942" providerId="ADAL" clId="{091131F4-9C54-3148-8D7F-07F4B8EBCFF8}" dt="2022-12-27T05:51:10.503" v="1673"/>
        <pc:sldMkLst>
          <pc:docMk/>
          <pc:sldMk cId="4099593143" sldId="292"/>
        </pc:sldMkLst>
        <pc:spChg chg="mod">
          <ac:chgData name="小松 陽香" userId="9d4a7065-6176-481c-b556-1e2496a25942" providerId="ADAL" clId="{091131F4-9C54-3148-8D7F-07F4B8EBCFF8}" dt="2022-12-27T02:56:41.022" v="324"/>
          <ac:spMkLst>
            <pc:docMk/>
            <pc:sldMk cId="4099593143" sldId="292"/>
            <ac:spMk id="4" creationId="{7ECD1462-F17B-5D47-9CB0-E66D10FFF8B9}"/>
          </ac:spMkLst>
        </pc:spChg>
        <pc:cxnChg chg="add mod">
          <ac:chgData name="小松 陽香" userId="9d4a7065-6176-481c-b556-1e2496a25942" providerId="ADAL" clId="{091131F4-9C54-3148-8D7F-07F4B8EBCFF8}" dt="2022-12-27T05:51:10.503" v="1673"/>
          <ac:cxnSpMkLst>
            <pc:docMk/>
            <pc:sldMk cId="4099593143" sldId="292"/>
            <ac:cxnSpMk id="2" creationId="{47862941-36BD-60C8-97B3-C775140637B9}"/>
          </ac:cxnSpMkLst>
        </pc:cxnChg>
        <pc:cxnChg chg="del">
          <ac:chgData name="小松 陽香" userId="9d4a7065-6176-481c-b556-1e2496a25942" providerId="ADAL" clId="{091131F4-9C54-3148-8D7F-07F4B8EBCFF8}" dt="2022-12-27T05:51:10.246" v="1672" actId="478"/>
          <ac:cxnSpMkLst>
            <pc:docMk/>
            <pc:sldMk cId="4099593143" sldId="292"/>
            <ac:cxnSpMk id="5" creationId="{45D5AA64-6301-3E43-8913-B809F1A67B90}"/>
          </ac:cxnSpMkLst>
        </pc:cxnChg>
      </pc:sldChg>
      <pc:sldChg chg="del">
        <pc:chgData name="小松 陽香" userId="9d4a7065-6176-481c-b556-1e2496a25942" providerId="ADAL" clId="{091131F4-9C54-3148-8D7F-07F4B8EBCFF8}" dt="2022-12-27T01:48:51.511" v="3" actId="2696"/>
        <pc:sldMkLst>
          <pc:docMk/>
          <pc:sldMk cId="18921588" sldId="293"/>
        </pc:sldMkLst>
      </pc:sldChg>
      <pc:sldChg chg="addSp delSp modSp add mod ord">
        <pc:chgData name="小松 陽香" userId="9d4a7065-6176-481c-b556-1e2496a25942" providerId="ADAL" clId="{091131F4-9C54-3148-8D7F-07F4B8EBCFF8}" dt="2022-12-27T03:01:20.384" v="336" actId="12789"/>
        <pc:sldMkLst>
          <pc:docMk/>
          <pc:sldMk cId="602480221" sldId="293"/>
        </pc:sldMkLst>
        <pc:picChg chg="del">
          <ac:chgData name="小松 陽香" userId="9d4a7065-6176-481c-b556-1e2496a25942" providerId="ADAL" clId="{091131F4-9C54-3148-8D7F-07F4B8EBCFF8}" dt="2022-12-27T03:01:12.961" v="334" actId="478"/>
          <ac:picMkLst>
            <pc:docMk/>
            <pc:sldMk cId="602480221" sldId="293"/>
            <ac:picMk id="3" creationId="{B539A31D-3729-7A1C-45D3-D10A20855C1C}"/>
          </ac:picMkLst>
        </pc:picChg>
        <pc:picChg chg="add del mod">
          <ac:chgData name="小松 陽香" userId="9d4a7065-6176-481c-b556-1e2496a25942" providerId="ADAL" clId="{091131F4-9C54-3148-8D7F-07F4B8EBCFF8}" dt="2022-12-27T03:01:11.257" v="333" actId="478"/>
          <ac:picMkLst>
            <pc:docMk/>
            <pc:sldMk cId="602480221" sldId="293"/>
            <ac:picMk id="4" creationId="{729E0EF1-8E7C-8238-497C-AB36D86B34ED}"/>
          </ac:picMkLst>
        </pc:picChg>
        <pc:picChg chg="add mod">
          <ac:chgData name="小松 陽香" userId="9d4a7065-6176-481c-b556-1e2496a25942" providerId="ADAL" clId="{091131F4-9C54-3148-8D7F-07F4B8EBCFF8}" dt="2022-12-27T03:01:20.384" v="336" actId="12789"/>
          <ac:picMkLst>
            <pc:docMk/>
            <pc:sldMk cId="602480221" sldId="293"/>
            <ac:picMk id="5" creationId="{4D08D300-8E68-353A-75C3-02A8ADEA63BE}"/>
          </ac:picMkLst>
        </pc:picChg>
      </pc:sldChg>
      <pc:sldChg chg="addSp delSp modSp add mod delAnim">
        <pc:chgData name="小松 陽香" userId="9d4a7065-6176-481c-b556-1e2496a25942" providerId="ADAL" clId="{091131F4-9C54-3148-8D7F-07F4B8EBCFF8}" dt="2022-12-27T06:05:06.831" v="1801" actId="1076"/>
        <pc:sldMkLst>
          <pc:docMk/>
          <pc:sldMk cId="1491695370" sldId="294"/>
        </pc:sldMkLst>
        <pc:spChg chg="add del mod">
          <ac:chgData name="小松 陽香" userId="9d4a7065-6176-481c-b556-1e2496a25942" providerId="ADAL" clId="{091131F4-9C54-3148-8D7F-07F4B8EBCFF8}" dt="2022-12-27T03:16:43.345" v="661" actId="478"/>
          <ac:spMkLst>
            <pc:docMk/>
            <pc:sldMk cId="1491695370" sldId="294"/>
            <ac:spMk id="2" creationId="{C965EC03-B083-FB80-DE84-F9DEF664BD71}"/>
          </ac:spMkLst>
        </pc:spChg>
        <pc:spChg chg="add mod">
          <ac:chgData name="小松 陽香" userId="9d4a7065-6176-481c-b556-1e2496a25942" providerId="ADAL" clId="{091131F4-9C54-3148-8D7F-07F4B8EBCFF8}" dt="2022-12-27T05:56:52.412" v="1708" actId="207"/>
          <ac:spMkLst>
            <pc:docMk/>
            <pc:sldMk cId="1491695370" sldId="294"/>
            <ac:spMk id="3" creationId="{F605A1B2-6EEE-5E3F-7596-5E72E4974318}"/>
          </ac:spMkLst>
        </pc:spChg>
        <pc:spChg chg="add mod">
          <ac:chgData name="小松 陽香" userId="9d4a7065-6176-481c-b556-1e2496a25942" providerId="ADAL" clId="{091131F4-9C54-3148-8D7F-07F4B8EBCFF8}" dt="2022-12-27T06:05:06.831" v="1801" actId="1076"/>
          <ac:spMkLst>
            <pc:docMk/>
            <pc:sldMk cId="1491695370" sldId="294"/>
            <ac:spMk id="4" creationId="{7EEB31AE-3118-6529-9795-195716CBA51E}"/>
          </ac:spMkLst>
        </pc:spChg>
        <pc:spChg chg="del mod">
          <ac:chgData name="小松 陽香" userId="9d4a7065-6176-481c-b556-1e2496a25942" providerId="ADAL" clId="{091131F4-9C54-3148-8D7F-07F4B8EBCFF8}" dt="2022-12-27T03:14:56.650" v="642" actId="478"/>
          <ac:spMkLst>
            <pc:docMk/>
            <pc:sldMk cId="1491695370" sldId="294"/>
            <ac:spMk id="8" creationId="{AF29D2BF-AD0B-044E-B904-66978FBDD1EE}"/>
          </ac:spMkLst>
        </pc:spChg>
        <pc:spChg chg="del mod">
          <ac:chgData name="小松 陽香" userId="9d4a7065-6176-481c-b556-1e2496a25942" providerId="ADAL" clId="{091131F4-9C54-3148-8D7F-07F4B8EBCFF8}" dt="2022-12-27T05:52:59.347" v="1689" actId="478"/>
          <ac:spMkLst>
            <pc:docMk/>
            <pc:sldMk cId="1491695370" sldId="294"/>
            <ac:spMk id="10" creationId="{6B0776FC-9FB2-B34A-884D-FD81DA30F0A6}"/>
          </ac:spMkLst>
        </pc:spChg>
        <pc:spChg chg="mod">
          <ac:chgData name="小松 陽香" userId="9d4a7065-6176-481c-b556-1e2496a25942" providerId="ADAL" clId="{091131F4-9C54-3148-8D7F-07F4B8EBCFF8}" dt="2022-12-27T03:16:37.318" v="659" actId="1076"/>
          <ac:spMkLst>
            <pc:docMk/>
            <pc:sldMk cId="1491695370" sldId="294"/>
            <ac:spMk id="11" creationId="{BE5470DC-F089-5144-A171-57B33F9D169C}"/>
          </ac:spMkLst>
        </pc:spChg>
        <pc:spChg chg="del">
          <ac:chgData name="小松 陽香" userId="9d4a7065-6176-481c-b556-1e2496a25942" providerId="ADAL" clId="{091131F4-9C54-3148-8D7F-07F4B8EBCFF8}" dt="2022-12-27T03:14:58.415" v="643" actId="478"/>
          <ac:spMkLst>
            <pc:docMk/>
            <pc:sldMk cId="1491695370" sldId="294"/>
            <ac:spMk id="12" creationId="{749757E5-D6E3-604B-A227-0630CEB8C52B}"/>
          </ac:spMkLst>
        </pc:spChg>
        <pc:spChg chg="del">
          <ac:chgData name="小松 陽香" userId="9d4a7065-6176-481c-b556-1e2496a25942" providerId="ADAL" clId="{091131F4-9C54-3148-8D7F-07F4B8EBCFF8}" dt="2022-12-27T03:14:59.711" v="644" actId="478"/>
          <ac:spMkLst>
            <pc:docMk/>
            <pc:sldMk cId="1491695370" sldId="294"/>
            <ac:spMk id="17" creationId="{8E1810F3-4FB8-B740-9B62-50FBF4E80A6C}"/>
          </ac:spMkLst>
        </pc:spChg>
        <pc:spChg chg="del">
          <ac:chgData name="小松 陽香" userId="9d4a7065-6176-481c-b556-1e2496a25942" providerId="ADAL" clId="{091131F4-9C54-3148-8D7F-07F4B8EBCFF8}" dt="2022-12-27T03:15:01.078" v="645" actId="478"/>
          <ac:spMkLst>
            <pc:docMk/>
            <pc:sldMk cId="1491695370" sldId="294"/>
            <ac:spMk id="18" creationId="{E4B83D5E-A490-A644-9B54-63707CEFEB50}"/>
          </ac:spMkLst>
        </pc:spChg>
        <pc:picChg chg="add mod">
          <ac:chgData name="小松 陽香" userId="9d4a7065-6176-481c-b556-1e2496a25942" providerId="ADAL" clId="{091131F4-9C54-3148-8D7F-07F4B8EBCFF8}" dt="2022-12-27T05:52:52.941" v="1686" actId="1076"/>
          <ac:picMkLst>
            <pc:docMk/>
            <pc:sldMk cId="1491695370" sldId="294"/>
            <ac:picMk id="2" creationId="{DAB551B3-3354-FC87-754D-EEC353F01786}"/>
          </ac:picMkLst>
        </pc:picChg>
        <pc:picChg chg="del mod">
          <ac:chgData name="小松 陽香" userId="9d4a7065-6176-481c-b556-1e2496a25942" providerId="ADAL" clId="{091131F4-9C54-3148-8D7F-07F4B8EBCFF8}" dt="2022-12-27T05:52:59.347" v="1689" actId="478"/>
          <ac:picMkLst>
            <pc:docMk/>
            <pc:sldMk cId="1491695370" sldId="294"/>
            <ac:picMk id="9" creationId="{2DB45FA0-58EA-594F-ACF2-97E593DD8FD7}"/>
          </ac:picMkLst>
        </pc:picChg>
      </pc:sldChg>
      <pc:sldChg chg="addSp delSp modSp add mod delAnim">
        <pc:chgData name="小松 陽香" userId="9d4a7065-6176-481c-b556-1e2496a25942" providerId="ADAL" clId="{091131F4-9C54-3148-8D7F-07F4B8EBCFF8}" dt="2022-12-27T06:05:14.714" v="1803" actId="1076"/>
        <pc:sldMkLst>
          <pc:docMk/>
          <pc:sldMk cId="2194753738" sldId="295"/>
        </pc:sldMkLst>
        <pc:spChg chg="add mod">
          <ac:chgData name="小松 陽香" userId="9d4a7065-6176-481c-b556-1e2496a25942" providerId="ADAL" clId="{091131F4-9C54-3148-8D7F-07F4B8EBCFF8}" dt="2022-12-27T06:05:14.714" v="1803" actId="1076"/>
          <ac:spMkLst>
            <pc:docMk/>
            <pc:sldMk cId="2194753738" sldId="295"/>
            <ac:spMk id="3" creationId="{3808E296-F323-C18D-AD2C-7CE9663774FB}"/>
          </ac:spMkLst>
        </pc:spChg>
        <pc:spChg chg="mod">
          <ac:chgData name="小松 陽香" userId="9d4a7065-6176-481c-b556-1e2496a25942" providerId="ADAL" clId="{091131F4-9C54-3148-8D7F-07F4B8EBCFF8}" dt="2022-12-27T05:56:56.459" v="1709" actId="207"/>
          <ac:spMkLst>
            <pc:docMk/>
            <pc:sldMk cId="2194753738" sldId="295"/>
            <ac:spMk id="8" creationId="{AF29D2BF-AD0B-044E-B904-66978FBDD1EE}"/>
          </ac:spMkLst>
        </pc:spChg>
        <pc:spChg chg="del mod">
          <ac:chgData name="小松 陽香" userId="9d4a7065-6176-481c-b556-1e2496a25942" providerId="ADAL" clId="{091131F4-9C54-3148-8D7F-07F4B8EBCFF8}" dt="2022-12-27T05:53:36.980" v="1690" actId="478"/>
          <ac:spMkLst>
            <pc:docMk/>
            <pc:sldMk cId="2194753738" sldId="295"/>
            <ac:spMk id="10" creationId="{6B0776FC-9FB2-B34A-884D-FD81DA30F0A6}"/>
          </ac:spMkLst>
        </pc:spChg>
        <pc:spChg chg="mod">
          <ac:chgData name="小松 陽香" userId="9d4a7065-6176-481c-b556-1e2496a25942" providerId="ADAL" clId="{091131F4-9C54-3148-8D7F-07F4B8EBCFF8}" dt="2022-12-27T03:19:07.492" v="813" actId="2710"/>
          <ac:spMkLst>
            <pc:docMk/>
            <pc:sldMk cId="2194753738" sldId="295"/>
            <ac:spMk id="11" creationId="{BE5470DC-F089-5144-A171-57B33F9D169C}"/>
          </ac:spMkLst>
        </pc:spChg>
        <pc:spChg chg="del">
          <ac:chgData name="小松 陽香" userId="9d4a7065-6176-481c-b556-1e2496a25942" providerId="ADAL" clId="{091131F4-9C54-3148-8D7F-07F4B8EBCFF8}" dt="2022-12-27T03:17:53.708" v="695" actId="478"/>
          <ac:spMkLst>
            <pc:docMk/>
            <pc:sldMk cId="2194753738" sldId="295"/>
            <ac:spMk id="12" creationId="{749757E5-D6E3-604B-A227-0630CEB8C52B}"/>
          </ac:spMkLst>
        </pc:spChg>
        <pc:spChg chg="del">
          <ac:chgData name="小松 陽香" userId="9d4a7065-6176-481c-b556-1e2496a25942" providerId="ADAL" clId="{091131F4-9C54-3148-8D7F-07F4B8EBCFF8}" dt="2022-12-27T03:17:54.599" v="696" actId="478"/>
          <ac:spMkLst>
            <pc:docMk/>
            <pc:sldMk cId="2194753738" sldId="295"/>
            <ac:spMk id="17" creationId="{8E1810F3-4FB8-B740-9B62-50FBF4E80A6C}"/>
          </ac:spMkLst>
        </pc:spChg>
        <pc:spChg chg="del">
          <ac:chgData name="小松 陽香" userId="9d4a7065-6176-481c-b556-1e2496a25942" providerId="ADAL" clId="{091131F4-9C54-3148-8D7F-07F4B8EBCFF8}" dt="2022-12-27T03:17:55.861" v="697" actId="478"/>
          <ac:spMkLst>
            <pc:docMk/>
            <pc:sldMk cId="2194753738" sldId="295"/>
            <ac:spMk id="18" creationId="{E4B83D5E-A490-A644-9B54-63707CEFEB50}"/>
          </ac:spMkLst>
        </pc:spChg>
        <pc:picChg chg="add mod">
          <ac:chgData name="小松 陽香" userId="9d4a7065-6176-481c-b556-1e2496a25942" providerId="ADAL" clId="{091131F4-9C54-3148-8D7F-07F4B8EBCFF8}" dt="2022-12-27T05:53:37.284" v="1691"/>
          <ac:picMkLst>
            <pc:docMk/>
            <pc:sldMk cId="2194753738" sldId="295"/>
            <ac:picMk id="2" creationId="{6C194A0D-3540-A410-8B96-E7FB776D47AC}"/>
          </ac:picMkLst>
        </pc:picChg>
        <pc:picChg chg="del">
          <ac:chgData name="小松 陽香" userId="9d4a7065-6176-481c-b556-1e2496a25942" providerId="ADAL" clId="{091131F4-9C54-3148-8D7F-07F4B8EBCFF8}" dt="2022-12-27T05:53:36.980" v="1690" actId="478"/>
          <ac:picMkLst>
            <pc:docMk/>
            <pc:sldMk cId="2194753738" sldId="295"/>
            <ac:picMk id="9" creationId="{2DB45FA0-58EA-594F-ACF2-97E593DD8FD7}"/>
          </ac:picMkLst>
        </pc:picChg>
      </pc:sldChg>
      <pc:sldChg chg="modSp add del mod">
        <pc:chgData name="小松 陽香" userId="9d4a7065-6176-481c-b556-1e2496a25942" providerId="ADAL" clId="{091131F4-9C54-3148-8D7F-07F4B8EBCFF8}" dt="2022-12-27T03:02:39.686" v="381" actId="2890"/>
        <pc:sldMkLst>
          <pc:docMk/>
          <pc:sldMk cId="1132635728" sldId="296"/>
        </pc:sldMkLst>
        <pc:spChg chg="mod">
          <ac:chgData name="小松 陽香" userId="9d4a7065-6176-481c-b556-1e2496a25942" providerId="ADAL" clId="{091131F4-9C54-3148-8D7F-07F4B8EBCFF8}" dt="2022-12-27T03:02:39.438" v="380" actId="20577"/>
          <ac:spMkLst>
            <pc:docMk/>
            <pc:sldMk cId="1132635728" sldId="296"/>
            <ac:spMk id="10" creationId="{6B0776FC-9FB2-B34A-884D-FD81DA30F0A6}"/>
          </ac:spMkLst>
        </pc:spChg>
      </pc:sldChg>
      <pc:sldChg chg="addSp delSp modSp add mod addAnim delAnim">
        <pc:chgData name="小松 陽香" userId="9d4a7065-6176-481c-b556-1e2496a25942" providerId="ADAL" clId="{091131F4-9C54-3148-8D7F-07F4B8EBCFF8}" dt="2022-12-27T06:05:21.464" v="1805" actId="1076"/>
        <pc:sldMkLst>
          <pc:docMk/>
          <pc:sldMk cId="2287906865" sldId="296"/>
        </pc:sldMkLst>
        <pc:spChg chg="add del mod">
          <ac:chgData name="小松 陽香" userId="9d4a7065-6176-481c-b556-1e2496a25942" providerId="ADAL" clId="{091131F4-9C54-3148-8D7F-07F4B8EBCFF8}" dt="2022-12-27T05:53:52.714" v="1694"/>
          <ac:spMkLst>
            <pc:docMk/>
            <pc:sldMk cId="2287906865" sldId="296"/>
            <ac:spMk id="3" creationId="{691DB14C-9DF0-4E37-86B3-E51826739C45}"/>
          </ac:spMkLst>
        </pc:spChg>
        <pc:spChg chg="add mod">
          <ac:chgData name="小松 陽香" userId="9d4a7065-6176-481c-b556-1e2496a25942" providerId="ADAL" clId="{091131F4-9C54-3148-8D7F-07F4B8EBCFF8}" dt="2022-12-27T06:05:21.464" v="1805" actId="1076"/>
          <ac:spMkLst>
            <pc:docMk/>
            <pc:sldMk cId="2287906865" sldId="296"/>
            <ac:spMk id="5" creationId="{A391BDFE-1346-9A5E-FEA4-B349890F822F}"/>
          </ac:spMkLst>
        </pc:spChg>
        <pc:spChg chg="del mod">
          <ac:chgData name="小松 陽香" userId="9d4a7065-6176-481c-b556-1e2496a25942" providerId="ADAL" clId="{091131F4-9C54-3148-8D7F-07F4B8EBCFF8}" dt="2022-12-27T04:37:24.646" v="874" actId="478"/>
          <ac:spMkLst>
            <pc:docMk/>
            <pc:sldMk cId="2287906865" sldId="296"/>
            <ac:spMk id="8" creationId="{AF29D2BF-AD0B-044E-B904-66978FBDD1EE}"/>
          </ac:spMkLst>
        </pc:spChg>
        <pc:spChg chg="del mod">
          <ac:chgData name="小松 陽香" userId="9d4a7065-6176-481c-b556-1e2496a25942" providerId="ADAL" clId="{091131F4-9C54-3148-8D7F-07F4B8EBCFF8}" dt="2022-12-27T05:54:06.601" v="1700" actId="478"/>
          <ac:spMkLst>
            <pc:docMk/>
            <pc:sldMk cId="2287906865" sldId="296"/>
            <ac:spMk id="10" creationId="{6B0776FC-9FB2-B34A-884D-FD81DA30F0A6}"/>
          </ac:spMkLst>
        </pc:spChg>
        <pc:spChg chg="mod">
          <ac:chgData name="小松 陽香" userId="9d4a7065-6176-481c-b556-1e2496a25942" providerId="ADAL" clId="{091131F4-9C54-3148-8D7F-07F4B8EBCFF8}" dt="2022-12-27T04:38:07.868" v="881" actId="207"/>
          <ac:spMkLst>
            <pc:docMk/>
            <pc:sldMk cId="2287906865" sldId="296"/>
            <ac:spMk id="11" creationId="{BE5470DC-F089-5144-A171-57B33F9D169C}"/>
          </ac:spMkLst>
        </pc:spChg>
        <pc:spChg chg="add del">
          <ac:chgData name="小松 陽香" userId="9d4a7065-6176-481c-b556-1e2496a25942" providerId="ADAL" clId="{091131F4-9C54-3148-8D7F-07F4B8EBCFF8}" dt="2022-12-27T04:36:55.185" v="864" actId="478"/>
          <ac:spMkLst>
            <pc:docMk/>
            <pc:sldMk cId="2287906865" sldId="296"/>
            <ac:spMk id="12" creationId="{749757E5-D6E3-604B-A227-0630CEB8C52B}"/>
          </ac:spMkLst>
        </pc:spChg>
        <pc:spChg chg="add del">
          <ac:chgData name="小松 陽香" userId="9d4a7065-6176-481c-b556-1e2496a25942" providerId="ADAL" clId="{091131F4-9C54-3148-8D7F-07F4B8EBCFF8}" dt="2022-12-27T04:36:55.573" v="865" actId="478"/>
          <ac:spMkLst>
            <pc:docMk/>
            <pc:sldMk cId="2287906865" sldId="296"/>
            <ac:spMk id="17" creationId="{8E1810F3-4FB8-B740-9B62-50FBF4E80A6C}"/>
          </ac:spMkLst>
        </pc:spChg>
        <pc:spChg chg="add del">
          <ac:chgData name="小松 陽香" userId="9d4a7065-6176-481c-b556-1e2496a25942" providerId="ADAL" clId="{091131F4-9C54-3148-8D7F-07F4B8EBCFF8}" dt="2022-12-27T04:36:56.361" v="866" actId="478"/>
          <ac:spMkLst>
            <pc:docMk/>
            <pc:sldMk cId="2287906865" sldId="296"/>
            <ac:spMk id="18" creationId="{E4B83D5E-A490-A644-9B54-63707CEFEB50}"/>
          </ac:spMkLst>
        </pc:spChg>
        <pc:picChg chg="add del mod">
          <ac:chgData name="小松 陽香" userId="9d4a7065-6176-481c-b556-1e2496a25942" providerId="ADAL" clId="{091131F4-9C54-3148-8D7F-07F4B8EBCFF8}" dt="2022-12-27T05:53:52.714" v="1694"/>
          <ac:picMkLst>
            <pc:docMk/>
            <pc:sldMk cId="2287906865" sldId="296"/>
            <ac:picMk id="2" creationId="{04AF3F71-52A6-E2D2-2A1C-21001DEF4B2E}"/>
          </ac:picMkLst>
        </pc:picChg>
        <pc:picChg chg="add mod">
          <ac:chgData name="小松 陽香" userId="9d4a7065-6176-481c-b556-1e2496a25942" providerId="ADAL" clId="{091131F4-9C54-3148-8D7F-07F4B8EBCFF8}" dt="2022-12-27T05:53:59.298" v="1697"/>
          <ac:picMkLst>
            <pc:docMk/>
            <pc:sldMk cId="2287906865" sldId="296"/>
            <ac:picMk id="4" creationId="{BB20CCAF-74AB-1049-D4C1-32CC0E29DA16}"/>
          </ac:picMkLst>
        </pc:picChg>
        <pc:picChg chg="del mod">
          <ac:chgData name="小松 陽香" userId="9d4a7065-6176-481c-b556-1e2496a25942" providerId="ADAL" clId="{091131F4-9C54-3148-8D7F-07F4B8EBCFF8}" dt="2022-12-27T05:54:06.601" v="1700" actId="478"/>
          <ac:picMkLst>
            <pc:docMk/>
            <pc:sldMk cId="2287906865" sldId="296"/>
            <ac:picMk id="9" creationId="{2DB45FA0-58EA-594F-ACF2-97E593DD8FD7}"/>
          </ac:picMkLst>
        </pc:picChg>
      </pc:sldChg>
      <pc:sldChg chg="addSp delSp modSp add del mod delAnim">
        <pc:chgData name="小松 陽香" userId="9d4a7065-6176-481c-b556-1e2496a25942" providerId="ADAL" clId="{091131F4-9C54-3148-8D7F-07F4B8EBCFF8}" dt="2022-12-27T06:07:54.724" v="1807" actId="2696"/>
        <pc:sldMkLst>
          <pc:docMk/>
          <pc:sldMk cId="1457807586" sldId="297"/>
        </pc:sldMkLst>
        <pc:spChg chg="add mod">
          <ac:chgData name="小松 陽香" userId="9d4a7065-6176-481c-b556-1e2496a25942" providerId="ADAL" clId="{091131F4-9C54-3148-8D7F-07F4B8EBCFF8}" dt="2022-12-27T05:54:40.796" v="1702" actId="207"/>
          <ac:spMkLst>
            <pc:docMk/>
            <pc:sldMk cId="1457807586" sldId="297"/>
            <ac:spMk id="2" creationId="{1F566CC8-93CD-92CA-6041-A0028BDFD1D3}"/>
          </ac:spMkLst>
        </pc:spChg>
        <pc:spChg chg="del">
          <ac:chgData name="小松 陽香" userId="9d4a7065-6176-481c-b556-1e2496a25942" providerId="ADAL" clId="{091131F4-9C54-3148-8D7F-07F4B8EBCFF8}" dt="2022-12-27T03:26:19.611" v="815" actId="478"/>
          <ac:spMkLst>
            <pc:docMk/>
            <pc:sldMk cId="1457807586" sldId="297"/>
            <ac:spMk id="8" creationId="{AF29D2BF-AD0B-044E-B904-66978FBDD1EE}"/>
          </ac:spMkLst>
        </pc:spChg>
        <pc:spChg chg="del">
          <ac:chgData name="小松 陽香" userId="9d4a7065-6176-481c-b556-1e2496a25942" providerId="ADAL" clId="{091131F4-9C54-3148-8D7F-07F4B8EBCFF8}" dt="2022-12-27T04:26:57.911" v="838" actId="478"/>
          <ac:spMkLst>
            <pc:docMk/>
            <pc:sldMk cId="1457807586" sldId="297"/>
            <ac:spMk id="10" creationId="{6B0776FC-9FB2-B34A-884D-FD81DA30F0A6}"/>
          </ac:spMkLst>
        </pc:spChg>
        <pc:spChg chg="del">
          <ac:chgData name="小松 陽香" userId="9d4a7065-6176-481c-b556-1e2496a25942" providerId="ADAL" clId="{091131F4-9C54-3148-8D7F-07F4B8EBCFF8}" dt="2022-12-27T03:26:21.024" v="816" actId="478"/>
          <ac:spMkLst>
            <pc:docMk/>
            <pc:sldMk cId="1457807586" sldId="297"/>
            <ac:spMk id="11" creationId="{BE5470DC-F089-5144-A171-57B33F9D169C}"/>
          </ac:spMkLst>
        </pc:spChg>
        <pc:spChg chg="del">
          <ac:chgData name="小松 陽香" userId="9d4a7065-6176-481c-b556-1e2496a25942" providerId="ADAL" clId="{091131F4-9C54-3148-8D7F-07F4B8EBCFF8}" dt="2022-12-27T03:26:21.710" v="817" actId="478"/>
          <ac:spMkLst>
            <pc:docMk/>
            <pc:sldMk cId="1457807586" sldId="297"/>
            <ac:spMk id="12" creationId="{749757E5-D6E3-604B-A227-0630CEB8C52B}"/>
          </ac:spMkLst>
        </pc:spChg>
        <pc:spChg chg="del">
          <ac:chgData name="小松 陽香" userId="9d4a7065-6176-481c-b556-1e2496a25942" providerId="ADAL" clId="{091131F4-9C54-3148-8D7F-07F4B8EBCFF8}" dt="2022-12-27T03:26:22.125" v="818" actId="478"/>
          <ac:spMkLst>
            <pc:docMk/>
            <pc:sldMk cId="1457807586" sldId="297"/>
            <ac:spMk id="17" creationId="{8E1810F3-4FB8-B740-9B62-50FBF4E80A6C}"/>
          </ac:spMkLst>
        </pc:spChg>
        <pc:spChg chg="del">
          <ac:chgData name="小松 陽香" userId="9d4a7065-6176-481c-b556-1e2496a25942" providerId="ADAL" clId="{091131F4-9C54-3148-8D7F-07F4B8EBCFF8}" dt="2022-12-27T03:26:22.934" v="819" actId="478"/>
          <ac:spMkLst>
            <pc:docMk/>
            <pc:sldMk cId="1457807586" sldId="297"/>
            <ac:spMk id="18" creationId="{E4B83D5E-A490-A644-9B54-63707CEFEB50}"/>
          </ac:spMkLst>
        </pc:spChg>
        <pc:picChg chg="add mod modCrop">
          <ac:chgData name="小松 陽香" userId="9d4a7065-6176-481c-b556-1e2496a25942" providerId="ADAL" clId="{091131F4-9C54-3148-8D7F-07F4B8EBCFF8}" dt="2022-12-27T04:52:33.580" v="1028" actId="12788"/>
          <ac:picMkLst>
            <pc:docMk/>
            <pc:sldMk cId="1457807586" sldId="297"/>
            <ac:picMk id="3" creationId="{B3B4A9C9-B46B-380B-6019-7AEE30B00D42}"/>
          </ac:picMkLst>
        </pc:picChg>
        <pc:picChg chg="del">
          <ac:chgData name="小松 陽香" userId="9d4a7065-6176-481c-b556-1e2496a25942" providerId="ADAL" clId="{091131F4-9C54-3148-8D7F-07F4B8EBCFF8}" dt="2022-12-27T04:27:01.392" v="840" actId="478"/>
          <ac:picMkLst>
            <pc:docMk/>
            <pc:sldMk cId="1457807586" sldId="297"/>
            <ac:picMk id="9" creationId="{2DB45FA0-58EA-594F-ACF2-97E593DD8FD7}"/>
          </ac:picMkLst>
        </pc:picChg>
      </pc:sldChg>
      <pc:sldChg chg="addSp delSp modSp add del mod">
        <pc:chgData name="小松 陽香" userId="9d4a7065-6176-481c-b556-1e2496a25942" providerId="ADAL" clId="{091131F4-9C54-3148-8D7F-07F4B8EBCFF8}" dt="2022-12-27T06:07:54.707" v="1806" actId="2696"/>
        <pc:sldMkLst>
          <pc:docMk/>
          <pc:sldMk cId="640877895" sldId="298"/>
        </pc:sldMkLst>
        <pc:spChg chg="add mod">
          <ac:chgData name="小松 陽香" userId="9d4a7065-6176-481c-b556-1e2496a25942" providerId="ADAL" clId="{091131F4-9C54-3148-8D7F-07F4B8EBCFF8}" dt="2022-12-27T05:54:44.436" v="1703" actId="207"/>
          <ac:spMkLst>
            <pc:docMk/>
            <pc:sldMk cId="640877895" sldId="298"/>
            <ac:spMk id="2" creationId="{8AA13E8A-0CCF-A657-63C2-6E3E264B3CDD}"/>
          </ac:spMkLst>
        </pc:spChg>
        <pc:spChg chg="del">
          <ac:chgData name="小松 陽香" userId="9d4a7065-6176-481c-b556-1e2496a25942" providerId="ADAL" clId="{091131F4-9C54-3148-8D7F-07F4B8EBCFF8}" dt="2022-12-27T04:27:54.898" v="849" actId="478"/>
          <ac:spMkLst>
            <pc:docMk/>
            <pc:sldMk cId="640877895" sldId="298"/>
            <ac:spMk id="10" creationId="{6B0776FC-9FB2-B34A-884D-FD81DA30F0A6}"/>
          </ac:spMkLst>
        </pc:spChg>
        <pc:picChg chg="del">
          <ac:chgData name="小松 陽香" userId="9d4a7065-6176-481c-b556-1e2496a25942" providerId="ADAL" clId="{091131F4-9C54-3148-8D7F-07F4B8EBCFF8}" dt="2022-12-27T03:26:59.279" v="826" actId="478"/>
          <ac:picMkLst>
            <pc:docMk/>
            <pc:sldMk cId="640877895" sldId="298"/>
            <ac:picMk id="3" creationId="{B3B4A9C9-B46B-380B-6019-7AEE30B00D42}"/>
          </ac:picMkLst>
        </pc:picChg>
        <pc:picChg chg="add mod">
          <ac:chgData name="小松 陽香" userId="9d4a7065-6176-481c-b556-1e2496a25942" providerId="ADAL" clId="{091131F4-9C54-3148-8D7F-07F4B8EBCFF8}" dt="2022-12-27T04:50:46.416" v="989" actId="1076"/>
          <ac:picMkLst>
            <pc:docMk/>
            <pc:sldMk cId="640877895" sldId="298"/>
            <ac:picMk id="4" creationId="{8D6FFD86-EEA6-B856-8BFD-A78C2B07DB3E}"/>
          </ac:picMkLst>
        </pc:picChg>
        <pc:picChg chg="del">
          <ac:chgData name="小松 陽香" userId="9d4a7065-6176-481c-b556-1e2496a25942" providerId="ADAL" clId="{091131F4-9C54-3148-8D7F-07F4B8EBCFF8}" dt="2022-12-27T04:27:52.156" v="848" actId="478"/>
          <ac:picMkLst>
            <pc:docMk/>
            <pc:sldMk cId="640877895" sldId="298"/>
            <ac:picMk id="9" creationId="{2DB45FA0-58EA-594F-ACF2-97E593DD8FD7}"/>
          </ac:picMkLst>
        </pc:picChg>
      </pc:sldChg>
      <pc:sldChg chg="add del ord">
        <pc:chgData name="小松 陽香" userId="9d4a7065-6176-481c-b556-1e2496a25942" providerId="ADAL" clId="{091131F4-9C54-3148-8D7F-07F4B8EBCFF8}" dt="2022-12-27T06:30:37.049" v="2206" actId="2696"/>
        <pc:sldMkLst>
          <pc:docMk/>
          <pc:sldMk cId="1683564747" sldId="299"/>
        </pc:sldMkLst>
      </pc:sldChg>
      <pc:sldChg chg="delSp add del mod ord">
        <pc:chgData name="小松 陽香" userId="9d4a7065-6176-481c-b556-1e2496a25942" providerId="ADAL" clId="{091131F4-9C54-3148-8D7F-07F4B8EBCFF8}" dt="2022-12-27T04:39:49.926" v="885" actId="2696"/>
        <pc:sldMkLst>
          <pc:docMk/>
          <pc:sldMk cId="842515653" sldId="300"/>
        </pc:sldMkLst>
        <pc:picChg chg="del">
          <ac:chgData name="小松 陽香" userId="9d4a7065-6176-481c-b556-1e2496a25942" providerId="ADAL" clId="{091131F4-9C54-3148-8D7F-07F4B8EBCFF8}" dt="2022-12-27T04:38:31.488" v="884" actId="478"/>
          <ac:picMkLst>
            <pc:docMk/>
            <pc:sldMk cId="842515653" sldId="300"/>
            <ac:picMk id="3" creationId="{B3B4A9C9-B46B-380B-6019-7AEE30B00D42}"/>
          </ac:picMkLst>
        </pc:picChg>
      </pc:sldChg>
      <pc:sldChg chg="addSp delSp modSp add mod ord">
        <pc:chgData name="小松 陽香" userId="9d4a7065-6176-481c-b556-1e2496a25942" providerId="ADAL" clId="{091131F4-9C54-3148-8D7F-07F4B8EBCFF8}" dt="2022-12-27T05:54:35.419" v="1701" actId="207"/>
        <pc:sldMkLst>
          <pc:docMk/>
          <pc:sldMk cId="3486380195" sldId="300"/>
        </pc:sldMkLst>
        <pc:spChg chg="add mod topLvl">
          <ac:chgData name="小松 陽香" userId="9d4a7065-6176-481c-b556-1e2496a25942" providerId="ADAL" clId="{091131F4-9C54-3148-8D7F-07F4B8EBCFF8}" dt="2022-12-27T05:54:35.419" v="1701" actId="207"/>
          <ac:spMkLst>
            <pc:docMk/>
            <pc:sldMk cId="3486380195" sldId="300"/>
            <ac:spMk id="8" creationId="{C739C8DC-BBE1-2890-B786-0BAB4CC1B843}"/>
          </ac:spMkLst>
        </pc:spChg>
        <pc:grpChg chg="add del mod">
          <ac:chgData name="小松 陽香" userId="9d4a7065-6176-481c-b556-1e2496a25942" providerId="ADAL" clId="{091131F4-9C54-3148-8D7F-07F4B8EBCFF8}" dt="2022-12-27T04:45:42.746" v="919" actId="165"/>
          <ac:grpSpMkLst>
            <pc:docMk/>
            <pc:sldMk cId="3486380195" sldId="300"/>
            <ac:grpSpMk id="7" creationId="{B15CEBEE-9B10-DBD8-F879-90C49E139EA8}"/>
          </ac:grpSpMkLst>
        </pc:grpChg>
        <pc:grpChg chg="add del mod">
          <ac:chgData name="小松 陽香" userId="9d4a7065-6176-481c-b556-1e2496a25942" providerId="ADAL" clId="{091131F4-9C54-3148-8D7F-07F4B8EBCFF8}" dt="2022-12-27T04:48:18.695" v="954" actId="165"/>
          <ac:grpSpMkLst>
            <pc:docMk/>
            <pc:sldMk cId="3486380195" sldId="300"/>
            <ac:grpSpMk id="9" creationId="{44015D95-39B6-F811-6A13-ED6884C890C9}"/>
          </ac:grpSpMkLst>
        </pc:grpChg>
        <pc:picChg chg="del">
          <ac:chgData name="小松 陽香" userId="9d4a7065-6176-481c-b556-1e2496a25942" providerId="ADAL" clId="{091131F4-9C54-3148-8D7F-07F4B8EBCFF8}" dt="2022-12-27T04:44:38.185" v="888" actId="478"/>
          <ac:picMkLst>
            <pc:docMk/>
            <pc:sldMk cId="3486380195" sldId="300"/>
            <ac:picMk id="3" creationId="{B3B4A9C9-B46B-380B-6019-7AEE30B00D42}"/>
          </ac:picMkLst>
        </pc:picChg>
        <pc:picChg chg="add mod topLvl">
          <ac:chgData name="小松 陽香" userId="9d4a7065-6176-481c-b556-1e2496a25942" providerId="ADAL" clId="{091131F4-9C54-3148-8D7F-07F4B8EBCFF8}" dt="2022-12-27T04:48:39.417" v="959" actId="1035"/>
          <ac:picMkLst>
            <pc:docMk/>
            <pc:sldMk cId="3486380195" sldId="300"/>
            <ac:picMk id="4" creationId="{2E0154CD-4B1B-7ACB-4CC4-3C4608B1CA7B}"/>
          </ac:picMkLst>
        </pc:picChg>
        <pc:picChg chg="add mod topLvl">
          <ac:chgData name="小松 陽香" userId="9d4a7065-6176-481c-b556-1e2496a25942" providerId="ADAL" clId="{091131F4-9C54-3148-8D7F-07F4B8EBCFF8}" dt="2022-12-27T04:51:53.765" v="1021" actId="1038"/>
          <ac:picMkLst>
            <pc:docMk/>
            <pc:sldMk cId="3486380195" sldId="300"/>
            <ac:picMk id="6" creationId="{8F50EC8B-FB0D-F6A5-68D4-5420E8219413}"/>
          </ac:picMkLst>
        </pc:picChg>
      </pc:sldChg>
      <pc:sldChg chg="addSp delSp modSp add mod ord">
        <pc:chgData name="小松 陽香" userId="9d4a7065-6176-481c-b556-1e2496a25942" providerId="ADAL" clId="{091131F4-9C54-3148-8D7F-07F4B8EBCFF8}" dt="2022-12-27T08:20:58.767" v="2813" actId="20577"/>
        <pc:sldMkLst>
          <pc:docMk/>
          <pc:sldMk cId="1031495036" sldId="301"/>
        </pc:sldMkLst>
        <pc:spChg chg="add mod">
          <ac:chgData name="小松 陽香" userId="9d4a7065-6176-481c-b556-1e2496a25942" providerId="ADAL" clId="{091131F4-9C54-3148-8D7F-07F4B8EBCFF8}" dt="2022-12-27T06:16:05.046" v="2017" actId="20577"/>
          <ac:spMkLst>
            <pc:docMk/>
            <pc:sldMk cId="1031495036" sldId="301"/>
            <ac:spMk id="2" creationId="{F69B9500-7583-0C2A-8DD8-C7307A952D81}"/>
          </ac:spMkLst>
        </pc:spChg>
        <pc:spChg chg="del">
          <ac:chgData name="小松 陽香" userId="9d4a7065-6176-481c-b556-1e2496a25942" providerId="ADAL" clId="{091131F4-9C54-3148-8D7F-07F4B8EBCFF8}" dt="2022-12-27T06:14:55.493" v="2000" actId="478"/>
          <ac:spMkLst>
            <pc:docMk/>
            <pc:sldMk cId="1031495036" sldId="301"/>
            <ac:spMk id="5" creationId="{A391BDFE-1346-9A5E-FEA4-B349890F822F}"/>
          </ac:spMkLst>
        </pc:spChg>
        <pc:spChg chg="mod">
          <ac:chgData name="小松 陽香" userId="9d4a7065-6176-481c-b556-1e2496a25942" providerId="ADAL" clId="{091131F4-9C54-3148-8D7F-07F4B8EBCFF8}" dt="2022-12-27T08:20:58.767" v="2813" actId="20577"/>
          <ac:spMkLst>
            <pc:docMk/>
            <pc:sldMk cId="1031495036" sldId="301"/>
            <ac:spMk id="11" creationId="{BE5470DC-F089-5144-A171-57B33F9D169C}"/>
          </ac:spMkLst>
        </pc:spChg>
        <pc:picChg chg="del">
          <ac:chgData name="小松 陽香" userId="9d4a7065-6176-481c-b556-1e2496a25942" providerId="ADAL" clId="{091131F4-9C54-3148-8D7F-07F4B8EBCFF8}" dt="2022-12-27T06:15:07.923" v="2003" actId="478"/>
          <ac:picMkLst>
            <pc:docMk/>
            <pc:sldMk cId="1031495036" sldId="301"/>
            <ac:picMk id="4" creationId="{BB20CCAF-74AB-1049-D4C1-32CC0E29DA16}"/>
          </ac:picMkLst>
        </pc:picChg>
      </pc:sldChg>
      <pc:sldChg chg="addSp modSp new del mod">
        <pc:chgData name="小松 陽香" userId="9d4a7065-6176-481c-b556-1e2496a25942" providerId="ADAL" clId="{091131F4-9C54-3148-8D7F-07F4B8EBCFF8}" dt="2022-12-27T05:43:35.823" v="1134" actId="2696"/>
        <pc:sldMkLst>
          <pc:docMk/>
          <pc:sldMk cId="1881378155" sldId="301"/>
        </pc:sldMkLst>
        <pc:spChg chg="add mod">
          <ac:chgData name="小松 陽香" userId="9d4a7065-6176-481c-b556-1e2496a25942" providerId="ADAL" clId="{091131F4-9C54-3148-8D7F-07F4B8EBCFF8}" dt="2022-12-27T05:35:41.279" v="1097" actId="1076"/>
          <ac:spMkLst>
            <pc:docMk/>
            <pc:sldMk cId="1881378155" sldId="301"/>
            <ac:spMk id="7" creationId="{E752BE1C-C014-707C-8EC3-048357148FC1}"/>
          </ac:spMkLst>
        </pc:spChg>
        <pc:spChg chg="add mod">
          <ac:chgData name="小松 陽香" userId="9d4a7065-6176-481c-b556-1e2496a25942" providerId="ADAL" clId="{091131F4-9C54-3148-8D7F-07F4B8EBCFF8}" dt="2022-12-27T05:35:41.279" v="1097" actId="1076"/>
          <ac:spMkLst>
            <pc:docMk/>
            <pc:sldMk cId="1881378155" sldId="301"/>
            <ac:spMk id="8" creationId="{77FC95F8-6C7A-85CB-3AD9-5972E1F1A06E}"/>
          </ac:spMkLst>
        </pc:spChg>
        <pc:spChg chg="add mod">
          <ac:chgData name="小松 陽香" userId="9d4a7065-6176-481c-b556-1e2496a25942" providerId="ADAL" clId="{091131F4-9C54-3148-8D7F-07F4B8EBCFF8}" dt="2022-12-27T05:35:41.279" v="1097" actId="1076"/>
          <ac:spMkLst>
            <pc:docMk/>
            <pc:sldMk cId="1881378155" sldId="301"/>
            <ac:spMk id="9" creationId="{98EB96E8-1F0E-D0F9-ED62-C51090A182FE}"/>
          </ac:spMkLst>
        </pc:spChg>
        <pc:spChg chg="add mod">
          <ac:chgData name="小松 陽香" userId="9d4a7065-6176-481c-b556-1e2496a25942" providerId="ADAL" clId="{091131F4-9C54-3148-8D7F-07F4B8EBCFF8}" dt="2022-12-27T05:35:41.279" v="1097" actId="1076"/>
          <ac:spMkLst>
            <pc:docMk/>
            <pc:sldMk cId="1881378155" sldId="301"/>
            <ac:spMk id="10" creationId="{820DCD4E-58ED-D9C8-BFD5-FC4221354EAE}"/>
          </ac:spMkLst>
        </pc:spChg>
        <pc:spChg chg="add mod">
          <ac:chgData name="小松 陽香" userId="9d4a7065-6176-481c-b556-1e2496a25942" providerId="ADAL" clId="{091131F4-9C54-3148-8D7F-07F4B8EBCFF8}" dt="2022-12-27T05:35:41.279" v="1097" actId="1076"/>
          <ac:spMkLst>
            <pc:docMk/>
            <pc:sldMk cId="1881378155" sldId="301"/>
            <ac:spMk id="11" creationId="{EF7C8DB5-106C-E2F2-0B46-10E5F51E219A}"/>
          </ac:spMkLst>
        </pc:spChg>
        <pc:spChg chg="add mod">
          <ac:chgData name="小松 陽香" userId="9d4a7065-6176-481c-b556-1e2496a25942" providerId="ADAL" clId="{091131F4-9C54-3148-8D7F-07F4B8EBCFF8}" dt="2022-12-27T05:38:14.045" v="1111" actId="1076"/>
          <ac:spMkLst>
            <pc:docMk/>
            <pc:sldMk cId="1881378155" sldId="301"/>
            <ac:spMk id="12" creationId="{0181C903-917F-1B3A-A7E1-CDC4A05551F6}"/>
          </ac:spMkLst>
        </pc:spChg>
        <pc:spChg chg="add mod">
          <ac:chgData name="小松 陽香" userId="9d4a7065-6176-481c-b556-1e2496a25942" providerId="ADAL" clId="{091131F4-9C54-3148-8D7F-07F4B8EBCFF8}" dt="2022-12-27T05:38:35.726" v="1120" actId="20577"/>
          <ac:spMkLst>
            <pc:docMk/>
            <pc:sldMk cId="1881378155" sldId="301"/>
            <ac:spMk id="13" creationId="{B418B40C-23BB-CF6E-2CE5-16F80BFBB294}"/>
          </ac:spMkLst>
        </pc:spChg>
        <pc:spChg chg="add mod">
          <ac:chgData name="小松 陽香" userId="9d4a7065-6176-481c-b556-1e2496a25942" providerId="ADAL" clId="{091131F4-9C54-3148-8D7F-07F4B8EBCFF8}" dt="2022-12-27T05:38:39.670" v="1123" actId="20577"/>
          <ac:spMkLst>
            <pc:docMk/>
            <pc:sldMk cId="1881378155" sldId="301"/>
            <ac:spMk id="14" creationId="{91980043-BC53-463A-DA16-DD308747F384}"/>
          </ac:spMkLst>
        </pc:spChg>
        <pc:spChg chg="add mod">
          <ac:chgData name="小松 陽香" userId="9d4a7065-6176-481c-b556-1e2496a25942" providerId="ADAL" clId="{091131F4-9C54-3148-8D7F-07F4B8EBCFF8}" dt="2022-12-27T05:38:42.536" v="1126" actId="20577"/>
          <ac:spMkLst>
            <pc:docMk/>
            <pc:sldMk cId="1881378155" sldId="301"/>
            <ac:spMk id="15" creationId="{89544BE9-C485-8518-2301-F3B8189B9FF5}"/>
          </ac:spMkLst>
        </pc:spChg>
        <pc:spChg chg="add mod">
          <ac:chgData name="小松 陽香" userId="9d4a7065-6176-481c-b556-1e2496a25942" providerId="ADAL" clId="{091131F4-9C54-3148-8D7F-07F4B8EBCFF8}" dt="2022-12-27T05:38:45.573" v="1129" actId="20577"/>
          <ac:spMkLst>
            <pc:docMk/>
            <pc:sldMk cId="1881378155" sldId="301"/>
            <ac:spMk id="16" creationId="{E45A3BFF-F440-878C-10CC-95DE4F452965}"/>
          </ac:spMkLst>
        </pc:spChg>
        <pc:picChg chg="add mod">
          <ac:chgData name="小松 陽香" userId="9d4a7065-6176-481c-b556-1e2496a25942" providerId="ADAL" clId="{091131F4-9C54-3148-8D7F-07F4B8EBCFF8}" dt="2022-12-27T05:35:41.279" v="1097" actId="1076"/>
          <ac:picMkLst>
            <pc:docMk/>
            <pc:sldMk cId="1881378155" sldId="301"/>
            <ac:picMk id="2" creationId="{E987CD30-1B04-F084-DC7E-94D8592F919E}"/>
          </ac:picMkLst>
        </pc:picChg>
        <pc:picChg chg="add mod">
          <ac:chgData name="小松 陽香" userId="9d4a7065-6176-481c-b556-1e2496a25942" providerId="ADAL" clId="{091131F4-9C54-3148-8D7F-07F4B8EBCFF8}" dt="2022-12-27T05:38:07.542" v="1109" actId="1076"/>
          <ac:picMkLst>
            <pc:docMk/>
            <pc:sldMk cId="1881378155" sldId="301"/>
            <ac:picMk id="3" creationId="{6F5CE87C-75A5-EEB9-6C55-E701F537D838}"/>
          </ac:picMkLst>
        </pc:picChg>
        <pc:picChg chg="add mod">
          <ac:chgData name="小松 陽香" userId="9d4a7065-6176-481c-b556-1e2496a25942" providerId="ADAL" clId="{091131F4-9C54-3148-8D7F-07F4B8EBCFF8}" dt="2022-12-27T05:35:41.279" v="1097" actId="1076"/>
          <ac:picMkLst>
            <pc:docMk/>
            <pc:sldMk cId="1881378155" sldId="301"/>
            <ac:picMk id="4" creationId="{0978F6D7-3131-5829-30D8-E33AAABB9FEB}"/>
          </ac:picMkLst>
        </pc:picChg>
        <pc:picChg chg="add mod">
          <ac:chgData name="小松 陽香" userId="9d4a7065-6176-481c-b556-1e2496a25942" providerId="ADAL" clId="{091131F4-9C54-3148-8D7F-07F4B8EBCFF8}" dt="2022-12-27T05:35:41.279" v="1097" actId="1076"/>
          <ac:picMkLst>
            <pc:docMk/>
            <pc:sldMk cId="1881378155" sldId="301"/>
            <ac:picMk id="5" creationId="{D87FA234-8354-15F3-ABFD-82389C0A5D41}"/>
          </ac:picMkLst>
        </pc:picChg>
        <pc:picChg chg="add mod">
          <ac:chgData name="小松 陽香" userId="9d4a7065-6176-481c-b556-1e2496a25942" providerId="ADAL" clId="{091131F4-9C54-3148-8D7F-07F4B8EBCFF8}" dt="2022-12-27T05:35:41.279" v="1097" actId="1076"/>
          <ac:picMkLst>
            <pc:docMk/>
            <pc:sldMk cId="1881378155" sldId="301"/>
            <ac:picMk id="6" creationId="{3E731C44-76E4-BF9E-6066-7A238E79F06A}"/>
          </ac:picMkLst>
        </pc:picChg>
      </pc:sldChg>
      <pc:sldChg chg="new del">
        <pc:chgData name="小松 陽香" userId="9d4a7065-6176-481c-b556-1e2496a25942" providerId="ADAL" clId="{091131F4-9C54-3148-8D7F-07F4B8EBCFF8}" dt="2022-12-27T05:38:51.079" v="1131" actId="680"/>
        <pc:sldMkLst>
          <pc:docMk/>
          <pc:sldMk cId="1784301095" sldId="302"/>
        </pc:sldMkLst>
      </pc:sldChg>
      <pc:sldChg chg="add del">
        <pc:chgData name="小松 陽香" userId="9d4a7065-6176-481c-b556-1e2496a25942" providerId="ADAL" clId="{091131F4-9C54-3148-8D7F-07F4B8EBCFF8}" dt="2022-12-27T05:43:33.910" v="1133" actId="2890"/>
        <pc:sldMkLst>
          <pc:docMk/>
          <pc:sldMk cId="2181126443" sldId="302"/>
        </pc:sldMkLst>
      </pc:sldChg>
      <pc:sldChg chg="addSp delSp modSp add mod">
        <pc:chgData name="小松 陽香" userId="9d4a7065-6176-481c-b556-1e2496a25942" providerId="ADAL" clId="{091131F4-9C54-3148-8D7F-07F4B8EBCFF8}" dt="2022-12-27T06:26:57.227" v="2143" actId="1076"/>
        <pc:sldMkLst>
          <pc:docMk/>
          <pc:sldMk cId="2945385020" sldId="302"/>
        </pc:sldMkLst>
        <pc:spChg chg="add mod">
          <ac:chgData name="小松 陽香" userId="9d4a7065-6176-481c-b556-1e2496a25942" providerId="ADAL" clId="{091131F4-9C54-3148-8D7F-07F4B8EBCFF8}" dt="2022-12-27T06:26:57.227" v="2143" actId="1076"/>
          <ac:spMkLst>
            <pc:docMk/>
            <pc:sldMk cId="2945385020" sldId="302"/>
            <ac:spMk id="4" creationId="{8C7C3B5C-C061-1451-117F-031797DAC274}"/>
          </ac:spMkLst>
        </pc:spChg>
        <pc:spChg chg="del">
          <ac:chgData name="小松 陽香" userId="9d4a7065-6176-481c-b556-1e2496a25942" providerId="ADAL" clId="{091131F4-9C54-3148-8D7F-07F4B8EBCFF8}" dt="2022-12-27T06:21:28.369" v="2051" actId="478"/>
          <ac:spMkLst>
            <pc:docMk/>
            <pc:sldMk cId="2945385020" sldId="302"/>
            <ac:spMk id="11" creationId="{BE5470DC-F089-5144-A171-57B33F9D169C}"/>
          </ac:spMkLst>
        </pc:spChg>
        <pc:picChg chg="add mod">
          <ac:chgData name="小松 陽香" userId="9d4a7065-6176-481c-b556-1e2496a25942" providerId="ADAL" clId="{091131F4-9C54-3148-8D7F-07F4B8EBCFF8}" dt="2022-12-27T06:25:57.999" v="2133" actId="12788"/>
          <ac:picMkLst>
            <pc:docMk/>
            <pc:sldMk cId="2945385020" sldId="302"/>
            <ac:picMk id="3" creationId="{D454B3C8-612A-4B10-0760-E906C4569499}"/>
          </ac:picMkLst>
        </pc:picChg>
      </pc:sldChg>
      <pc:sldChg chg="addSp delSp modSp add mod">
        <pc:chgData name="小松 陽香" userId="9d4a7065-6176-481c-b556-1e2496a25942" providerId="ADAL" clId="{091131F4-9C54-3148-8D7F-07F4B8EBCFF8}" dt="2022-12-27T06:27:09.497" v="2144"/>
        <pc:sldMkLst>
          <pc:docMk/>
          <pc:sldMk cId="3769038820" sldId="303"/>
        </pc:sldMkLst>
        <pc:spChg chg="mod">
          <ac:chgData name="小松 陽香" userId="9d4a7065-6176-481c-b556-1e2496a25942" providerId="ADAL" clId="{091131F4-9C54-3148-8D7F-07F4B8EBCFF8}" dt="2022-12-27T06:27:09.497" v="2144"/>
          <ac:spMkLst>
            <pc:docMk/>
            <pc:sldMk cId="3769038820" sldId="303"/>
            <ac:spMk id="4" creationId="{8C7C3B5C-C061-1451-117F-031797DAC274}"/>
          </ac:spMkLst>
        </pc:spChg>
        <pc:picChg chg="add del">
          <ac:chgData name="小松 陽香" userId="9d4a7065-6176-481c-b556-1e2496a25942" providerId="ADAL" clId="{091131F4-9C54-3148-8D7F-07F4B8EBCFF8}" dt="2022-12-27T06:24:38.152" v="2114" actId="478"/>
          <ac:picMkLst>
            <pc:docMk/>
            <pc:sldMk cId="3769038820" sldId="303"/>
            <ac:picMk id="3" creationId="{D454B3C8-612A-4B10-0760-E906C4569499}"/>
          </ac:picMkLst>
        </pc:picChg>
        <pc:picChg chg="add del">
          <ac:chgData name="小松 陽香" userId="9d4a7065-6176-481c-b556-1e2496a25942" providerId="ADAL" clId="{091131F4-9C54-3148-8D7F-07F4B8EBCFF8}" dt="2022-12-27T06:24:28.867" v="2109"/>
          <ac:picMkLst>
            <pc:docMk/>
            <pc:sldMk cId="3769038820" sldId="303"/>
            <ac:picMk id="5" creationId="{842874EC-6D37-59EA-D424-DA8A2B1D2221}"/>
          </ac:picMkLst>
        </pc:picChg>
        <pc:picChg chg="add mod">
          <ac:chgData name="小松 陽香" userId="9d4a7065-6176-481c-b556-1e2496a25942" providerId="ADAL" clId="{091131F4-9C54-3148-8D7F-07F4B8EBCFF8}" dt="2022-12-27T06:26:22.798" v="2138" actId="12788"/>
          <ac:picMkLst>
            <pc:docMk/>
            <pc:sldMk cId="3769038820" sldId="303"/>
            <ac:picMk id="6" creationId="{346BC7FF-81F5-D581-881A-4199A5825956}"/>
          </ac:picMkLst>
        </pc:picChg>
        <pc:picChg chg="add del mod">
          <ac:chgData name="小松 陽香" userId="9d4a7065-6176-481c-b556-1e2496a25942" providerId="ADAL" clId="{091131F4-9C54-3148-8D7F-07F4B8EBCFF8}" dt="2022-12-27T06:26:18.325" v="2137" actId="478"/>
          <ac:picMkLst>
            <pc:docMk/>
            <pc:sldMk cId="3769038820" sldId="303"/>
            <ac:picMk id="7" creationId="{C9D6C04F-9937-E788-D251-4C2C065777CA}"/>
          </ac:picMkLst>
        </pc:picChg>
      </pc:sldChg>
      <pc:sldChg chg="addSp delSp modSp add mod">
        <pc:chgData name="小松 陽香" userId="9d4a7065-6176-481c-b556-1e2496a25942" providerId="ADAL" clId="{091131F4-9C54-3148-8D7F-07F4B8EBCFF8}" dt="2022-12-27T06:28:11.146" v="2153"/>
        <pc:sldMkLst>
          <pc:docMk/>
          <pc:sldMk cId="2835539819" sldId="304"/>
        </pc:sldMkLst>
        <pc:spChg chg="mod">
          <ac:chgData name="小松 陽香" userId="9d4a7065-6176-481c-b556-1e2496a25942" providerId="ADAL" clId="{091131F4-9C54-3148-8D7F-07F4B8EBCFF8}" dt="2022-12-27T06:28:11.146" v="2153"/>
          <ac:spMkLst>
            <pc:docMk/>
            <pc:sldMk cId="2835539819" sldId="304"/>
            <ac:spMk id="4" creationId="{8C7C3B5C-C061-1451-117F-031797DAC274}"/>
          </ac:spMkLst>
        </pc:spChg>
        <pc:picChg chg="add mod">
          <ac:chgData name="小松 陽香" userId="9d4a7065-6176-481c-b556-1e2496a25942" providerId="ADAL" clId="{091131F4-9C54-3148-8D7F-07F4B8EBCFF8}" dt="2022-12-27T06:27:56.396" v="2150" actId="12788"/>
          <ac:picMkLst>
            <pc:docMk/>
            <pc:sldMk cId="2835539819" sldId="304"/>
            <ac:picMk id="3" creationId="{56E7C1E5-2265-9C70-252A-F413EF7DFB9E}"/>
          </ac:picMkLst>
        </pc:picChg>
        <pc:picChg chg="del">
          <ac:chgData name="小松 陽香" userId="9d4a7065-6176-481c-b556-1e2496a25942" providerId="ADAL" clId="{091131F4-9C54-3148-8D7F-07F4B8EBCFF8}" dt="2022-12-27T06:27:51.136" v="2149" actId="478"/>
          <ac:picMkLst>
            <pc:docMk/>
            <pc:sldMk cId="2835539819" sldId="304"/>
            <ac:picMk id="6" creationId="{346BC7FF-81F5-D581-881A-4199A5825956}"/>
          </ac:picMkLst>
        </pc:picChg>
      </pc:sldChg>
      <pc:sldChg chg="addSp delSp modSp add mod">
        <pc:chgData name="小松 陽香" userId="9d4a7065-6176-481c-b556-1e2496a25942" providerId="ADAL" clId="{091131F4-9C54-3148-8D7F-07F4B8EBCFF8}" dt="2022-12-27T06:28:56.870" v="2163"/>
        <pc:sldMkLst>
          <pc:docMk/>
          <pc:sldMk cId="2396820835" sldId="305"/>
        </pc:sldMkLst>
        <pc:spChg chg="mod">
          <ac:chgData name="小松 陽香" userId="9d4a7065-6176-481c-b556-1e2496a25942" providerId="ADAL" clId="{091131F4-9C54-3148-8D7F-07F4B8EBCFF8}" dt="2022-12-27T06:28:56.870" v="2163"/>
          <ac:spMkLst>
            <pc:docMk/>
            <pc:sldMk cId="2396820835" sldId="305"/>
            <ac:spMk id="4" creationId="{8C7C3B5C-C061-1451-117F-031797DAC274}"/>
          </ac:spMkLst>
        </pc:spChg>
        <pc:picChg chg="del">
          <ac:chgData name="小松 陽香" userId="9d4a7065-6176-481c-b556-1e2496a25942" providerId="ADAL" clId="{091131F4-9C54-3148-8D7F-07F4B8EBCFF8}" dt="2022-12-27T06:28:36.719" v="2159" actId="478"/>
          <ac:picMkLst>
            <pc:docMk/>
            <pc:sldMk cId="2396820835" sldId="305"/>
            <ac:picMk id="3" creationId="{56E7C1E5-2265-9C70-252A-F413EF7DFB9E}"/>
          </ac:picMkLst>
        </pc:picChg>
        <pc:picChg chg="add mod">
          <ac:chgData name="小松 陽香" userId="9d4a7065-6176-481c-b556-1e2496a25942" providerId="ADAL" clId="{091131F4-9C54-3148-8D7F-07F4B8EBCFF8}" dt="2022-12-27T06:28:41.713" v="2160" actId="12788"/>
          <ac:picMkLst>
            <pc:docMk/>
            <pc:sldMk cId="2396820835" sldId="305"/>
            <ac:picMk id="5" creationId="{BEDB1788-BE49-EAC3-4F08-EAD7008FEC9A}"/>
          </ac:picMkLst>
        </pc:picChg>
      </pc:sldChg>
      <pc:sldChg chg="addSp delSp modSp add mod">
        <pc:chgData name="小松 陽香" userId="9d4a7065-6176-481c-b556-1e2496a25942" providerId="ADAL" clId="{091131F4-9C54-3148-8D7F-07F4B8EBCFF8}" dt="2022-12-27T06:29:50.019" v="2177" actId="20577"/>
        <pc:sldMkLst>
          <pc:docMk/>
          <pc:sldMk cId="2166680006" sldId="306"/>
        </pc:sldMkLst>
        <pc:spChg chg="mod">
          <ac:chgData name="小松 陽香" userId="9d4a7065-6176-481c-b556-1e2496a25942" providerId="ADAL" clId="{091131F4-9C54-3148-8D7F-07F4B8EBCFF8}" dt="2022-12-27T06:29:50.019" v="2177" actId="20577"/>
          <ac:spMkLst>
            <pc:docMk/>
            <pc:sldMk cId="2166680006" sldId="306"/>
            <ac:spMk id="4" creationId="{8C7C3B5C-C061-1451-117F-031797DAC274}"/>
          </ac:spMkLst>
        </pc:spChg>
        <pc:picChg chg="add mod">
          <ac:chgData name="小松 陽香" userId="9d4a7065-6176-481c-b556-1e2496a25942" providerId="ADAL" clId="{091131F4-9C54-3148-8D7F-07F4B8EBCFF8}" dt="2022-12-27T06:29:18.800" v="2169" actId="12788"/>
          <ac:picMkLst>
            <pc:docMk/>
            <pc:sldMk cId="2166680006" sldId="306"/>
            <ac:picMk id="3" creationId="{F89FD08A-523D-D52A-1B73-0CA78884F71D}"/>
          </ac:picMkLst>
        </pc:picChg>
        <pc:picChg chg="del">
          <ac:chgData name="小松 陽香" userId="9d4a7065-6176-481c-b556-1e2496a25942" providerId="ADAL" clId="{091131F4-9C54-3148-8D7F-07F4B8EBCFF8}" dt="2022-12-27T06:29:14.230" v="2168" actId="478"/>
          <ac:picMkLst>
            <pc:docMk/>
            <pc:sldMk cId="2166680006" sldId="306"/>
            <ac:picMk id="5" creationId="{BEDB1788-BE49-EAC3-4F08-EAD7008FEC9A}"/>
          </ac:picMkLst>
        </pc:picChg>
      </pc:sldChg>
      <pc:sldChg chg="modSp add mod ord">
        <pc:chgData name="小松 陽香" userId="9d4a7065-6176-481c-b556-1e2496a25942" providerId="ADAL" clId="{091131F4-9C54-3148-8D7F-07F4B8EBCFF8}" dt="2022-12-27T08:21:04.305" v="2814" actId="20577"/>
        <pc:sldMkLst>
          <pc:docMk/>
          <pc:sldMk cId="2246976803" sldId="307"/>
        </pc:sldMkLst>
        <pc:spChg chg="mod">
          <ac:chgData name="小松 陽香" userId="9d4a7065-6176-481c-b556-1e2496a25942" providerId="ADAL" clId="{091131F4-9C54-3148-8D7F-07F4B8EBCFF8}" dt="2022-12-27T06:38:29.076" v="2272"/>
          <ac:spMkLst>
            <pc:docMk/>
            <pc:sldMk cId="2246976803" sldId="307"/>
            <ac:spMk id="2" creationId="{F69B9500-7583-0C2A-8DD8-C7307A952D81}"/>
          </ac:spMkLst>
        </pc:spChg>
        <pc:spChg chg="mod">
          <ac:chgData name="小松 陽香" userId="9d4a7065-6176-481c-b556-1e2496a25942" providerId="ADAL" clId="{091131F4-9C54-3148-8D7F-07F4B8EBCFF8}" dt="2022-12-27T08:21:04.305" v="2814" actId="20577"/>
          <ac:spMkLst>
            <pc:docMk/>
            <pc:sldMk cId="2246976803" sldId="307"/>
            <ac:spMk id="11" creationId="{BE5470DC-F089-5144-A171-57B33F9D169C}"/>
          </ac:spMkLst>
        </pc:spChg>
      </pc:sldChg>
      <pc:sldChg chg="addSp delSp modSp add mod ord">
        <pc:chgData name="小松 陽香" userId="9d4a7065-6176-481c-b556-1e2496a25942" providerId="ADAL" clId="{091131F4-9C54-3148-8D7F-07F4B8EBCFF8}" dt="2022-12-27T06:37:26.692" v="2271" actId="20578"/>
        <pc:sldMkLst>
          <pc:docMk/>
          <pc:sldMk cId="207847984" sldId="308"/>
        </pc:sldMkLst>
        <pc:spChg chg="del">
          <ac:chgData name="小松 陽香" userId="9d4a7065-6176-481c-b556-1e2496a25942" providerId="ADAL" clId="{091131F4-9C54-3148-8D7F-07F4B8EBCFF8}" dt="2022-12-27T06:36:44.006" v="2261" actId="478"/>
          <ac:spMkLst>
            <pc:docMk/>
            <pc:sldMk cId="207847984" sldId="308"/>
            <ac:spMk id="4" creationId="{8C7C3B5C-C061-1451-117F-031797DAC274}"/>
          </ac:spMkLst>
        </pc:spChg>
        <pc:picChg chg="del">
          <ac:chgData name="小松 陽香" userId="9d4a7065-6176-481c-b556-1e2496a25942" providerId="ADAL" clId="{091131F4-9C54-3148-8D7F-07F4B8EBCFF8}" dt="2022-12-27T06:35:41.446" v="2214" actId="478"/>
          <ac:picMkLst>
            <pc:docMk/>
            <pc:sldMk cId="207847984" sldId="308"/>
            <ac:picMk id="3" creationId="{F89FD08A-523D-D52A-1B73-0CA78884F71D}"/>
          </ac:picMkLst>
        </pc:picChg>
        <pc:picChg chg="add mod">
          <ac:chgData name="小松 陽香" userId="9d4a7065-6176-481c-b556-1e2496a25942" providerId="ADAL" clId="{091131F4-9C54-3148-8D7F-07F4B8EBCFF8}" dt="2022-12-27T06:37:13.417" v="2270" actId="12788"/>
          <ac:picMkLst>
            <pc:docMk/>
            <pc:sldMk cId="207847984" sldId="308"/>
            <ac:picMk id="6" creationId="{E84B972B-9823-18E1-E5CB-D6A2D0A377BC}"/>
          </ac:picMkLst>
        </pc:picChg>
      </pc:sldChg>
      <pc:sldChg chg="addSp delSp modSp add mod">
        <pc:chgData name="小松 陽香" userId="9d4a7065-6176-481c-b556-1e2496a25942" providerId="ADAL" clId="{091131F4-9C54-3148-8D7F-07F4B8EBCFF8}" dt="2022-12-27T06:43:05.282" v="2344" actId="20577"/>
        <pc:sldMkLst>
          <pc:docMk/>
          <pc:sldMk cId="909466735" sldId="309"/>
        </pc:sldMkLst>
        <pc:spChg chg="mod topLvl">
          <ac:chgData name="小松 陽香" userId="9d4a7065-6176-481c-b556-1e2496a25942" providerId="ADAL" clId="{091131F4-9C54-3148-8D7F-07F4B8EBCFF8}" dt="2022-12-27T06:43:05.282" v="2344" actId="20577"/>
          <ac:spMkLst>
            <pc:docMk/>
            <pc:sldMk cId="909466735" sldId="309"/>
            <ac:spMk id="2" creationId="{F69B9500-7583-0C2A-8DD8-C7307A952D81}"/>
          </ac:spMkLst>
        </pc:spChg>
        <pc:spChg chg="del">
          <ac:chgData name="小松 陽香" userId="9d4a7065-6176-481c-b556-1e2496a25942" providerId="ADAL" clId="{091131F4-9C54-3148-8D7F-07F4B8EBCFF8}" dt="2022-12-27T06:41:13.374" v="2281" actId="478"/>
          <ac:spMkLst>
            <pc:docMk/>
            <pc:sldMk cId="909466735" sldId="309"/>
            <ac:spMk id="4" creationId="{8C7C3B5C-C061-1451-117F-031797DAC274}"/>
          </ac:spMkLst>
        </pc:spChg>
        <pc:grpChg chg="add del mod">
          <ac:chgData name="小松 陽香" userId="9d4a7065-6176-481c-b556-1e2496a25942" providerId="ADAL" clId="{091131F4-9C54-3148-8D7F-07F4B8EBCFF8}" dt="2022-12-27T06:42:13.548" v="2318" actId="165"/>
          <ac:grpSpMkLst>
            <pc:docMk/>
            <pc:sldMk cId="909466735" sldId="309"/>
            <ac:grpSpMk id="7" creationId="{302A7FE5-2157-B704-64F9-B87A22818D7C}"/>
          </ac:grpSpMkLst>
        </pc:grpChg>
        <pc:picChg chg="del">
          <ac:chgData name="小松 陽香" userId="9d4a7065-6176-481c-b556-1e2496a25942" providerId="ADAL" clId="{091131F4-9C54-3148-8D7F-07F4B8EBCFF8}" dt="2022-12-27T06:41:14.009" v="2282" actId="478"/>
          <ac:picMkLst>
            <pc:docMk/>
            <pc:sldMk cId="909466735" sldId="309"/>
            <ac:picMk id="3" creationId="{F89FD08A-523D-D52A-1B73-0CA78884F71D}"/>
          </ac:picMkLst>
        </pc:picChg>
        <pc:picChg chg="add mod topLvl">
          <ac:chgData name="小松 陽香" userId="9d4a7065-6176-481c-b556-1e2496a25942" providerId="ADAL" clId="{091131F4-9C54-3148-8D7F-07F4B8EBCFF8}" dt="2022-12-27T06:42:16.393" v="2320" actId="14100"/>
          <ac:picMkLst>
            <pc:docMk/>
            <pc:sldMk cId="909466735" sldId="309"/>
            <ac:picMk id="6" creationId="{E6798B98-9FC5-E9DB-B7E4-A03A2729073C}"/>
          </ac:picMkLst>
        </pc:picChg>
      </pc:sldChg>
      <pc:sldChg chg="addSp delSp modSp add mod ord">
        <pc:chgData name="小松 陽香" userId="9d4a7065-6176-481c-b556-1e2496a25942" providerId="ADAL" clId="{091131F4-9C54-3148-8D7F-07F4B8EBCFF8}" dt="2022-12-27T06:58:31.310" v="2374"/>
        <pc:sldMkLst>
          <pc:docMk/>
          <pc:sldMk cId="1069650519" sldId="310"/>
        </pc:sldMkLst>
        <pc:spChg chg="mod">
          <ac:chgData name="小松 陽香" userId="9d4a7065-6176-481c-b556-1e2496a25942" providerId="ADAL" clId="{091131F4-9C54-3148-8D7F-07F4B8EBCFF8}" dt="2022-12-27T06:58:31.310" v="2374"/>
          <ac:spMkLst>
            <pc:docMk/>
            <pc:sldMk cId="1069650519" sldId="310"/>
            <ac:spMk id="2" creationId="{F69B9500-7583-0C2A-8DD8-C7307A952D81}"/>
          </ac:spMkLst>
        </pc:spChg>
        <pc:picChg chg="add mod">
          <ac:chgData name="小松 陽香" userId="9d4a7065-6176-481c-b556-1e2496a25942" providerId="ADAL" clId="{091131F4-9C54-3148-8D7F-07F4B8EBCFF8}" dt="2022-12-27T06:58:19.580" v="2373" actId="14100"/>
          <ac:picMkLst>
            <pc:docMk/>
            <pc:sldMk cId="1069650519" sldId="310"/>
            <ac:picMk id="4" creationId="{86D61E9E-E53D-D03C-EE0D-F17D906400CD}"/>
          </ac:picMkLst>
        </pc:picChg>
        <pc:picChg chg="add del mod">
          <ac:chgData name="小松 陽香" userId="9d4a7065-6176-481c-b556-1e2496a25942" providerId="ADAL" clId="{091131F4-9C54-3148-8D7F-07F4B8EBCFF8}" dt="2022-12-27T06:58:16.162" v="2372" actId="478"/>
          <ac:picMkLst>
            <pc:docMk/>
            <pc:sldMk cId="1069650519" sldId="310"/>
            <ac:picMk id="5" creationId="{B984208B-505A-2F21-62D6-C98480E24A17}"/>
          </ac:picMkLst>
        </pc:picChg>
        <pc:picChg chg="del">
          <ac:chgData name="小松 陽香" userId="9d4a7065-6176-481c-b556-1e2496a25942" providerId="ADAL" clId="{091131F4-9C54-3148-8D7F-07F4B8EBCFF8}" dt="2022-12-27T06:57:11.916" v="2356" actId="478"/>
          <ac:picMkLst>
            <pc:docMk/>
            <pc:sldMk cId="1069650519" sldId="310"/>
            <ac:picMk id="6" creationId="{E84B972B-9823-18E1-E5CB-D6A2D0A377BC}"/>
          </ac:picMkLst>
        </pc:picChg>
      </pc:sldChg>
      <pc:sldChg chg="delSp add del mod">
        <pc:chgData name="小松 陽香" userId="9d4a7065-6176-481c-b556-1e2496a25942" providerId="ADAL" clId="{091131F4-9C54-3148-8D7F-07F4B8EBCFF8}" dt="2022-12-27T06:58:42.146" v="2377" actId="2696"/>
        <pc:sldMkLst>
          <pc:docMk/>
          <pc:sldMk cId="2965682309" sldId="311"/>
        </pc:sldMkLst>
        <pc:picChg chg="del">
          <ac:chgData name="小松 陽香" userId="9d4a7065-6176-481c-b556-1e2496a25942" providerId="ADAL" clId="{091131F4-9C54-3148-8D7F-07F4B8EBCFF8}" dt="2022-12-27T06:58:36.639" v="2376" actId="478"/>
          <ac:picMkLst>
            <pc:docMk/>
            <pc:sldMk cId="2965682309" sldId="311"/>
            <ac:picMk id="4" creationId="{86D61E9E-E53D-D03C-EE0D-F17D906400CD}"/>
          </ac:picMkLst>
        </pc:picChg>
      </pc:sldChg>
      <pc:sldChg chg="addSp delSp modSp add mod ord">
        <pc:chgData name="小松 陽香" userId="9d4a7065-6176-481c-b556-1e2496a25942" providerId="ADAL" clId="{091131F4-9C54-3148-8D7F-07F4B8EBCFF8}" dt="2022-12-27T07:04:17.179" v="2433" actId="14100"/>
        <pc:sldMkLst>
          <pc:docMk/>
          <pc:sldMk cId="3337879376" sldId="311"/>
        </pc:sldMkLst>
        <pc:spChg chg="mod">
          <ac:chgData name="小松 陽香" userId="9d4a7065-6176-481c-b556-1e2496a25942" providerId="ADAL" clId="{091131F4-9C54-3148-8D7F-07F4B8EBCFF8}" dt="2022-12-27T06:58:57.231" v="2380"/>
          <ac:spMkLst>
            <pc:docMk/>
            <pc:sldMk cId="3337879376" sldId="311"/>
            <ac:spMk id="2" creationId="{F69B9500-7583-0C2A-8DD8-C7307A952D81}"/>
          </ac:spMkLst>
        </pc:spChg>
        <pc:spChg chg="mod">
          <ac:chgData name="小松 陽香" userId="9d4a7065-6176-481c-b556-1e2496a25942" providerId="ADAL" clId="{091131F4-9C54-3148-8D7F-07F4B8EBCFF8}" dt="2022-12-27T07:04:17.179" v="2433" actId="14100"/>
          <ac:spMkLst>
            <pc:docMk/>
            <pc:sldMk cId="3337879376" sldId="311"/>
            <ac:spMk id="4" creationId="{8C7C3B5C-C061-1451-117F-031797DAC274}"/>
          </ac:spMkLst>
        </pc:spChg>
        <pc:picChg chg="del">
          <ac:chgData name="小松 陽香" userId="9d4a7065-6176-481c-b556-1e2496a25942" providerId="ADAL" clId="{091131F4-9C54-3148-8D7F-07F4B8EBCFF8}" dt="2022-12-27T06:59:17.477" v="2384" actId="478"/>
          <ac:picMkLst>
            <pc:docMk/>
            <pc:sldMk cId="3337879376" sldId="311"/>
            <ac:picMk id="3" creationId="{D454B3C8-612A-4B10-0760-E906C4569499}"/>
          </ac:picMkLst>
        </pc:picChg>
        <pc:picChg chg="add mod">
          <ac:chgData name="小松 陽香" userId="9d4a7065-6176-481c-b556-1e2496a25942" providerId="ADAL" clId="{091131F4-9C54-3148-8D7F-07F4B8EBCFF8}" dt="2022-12-27T06:59:22.526" v="2385" actId="12788"/>
          <ac:picMkLst>
            <pc:docMk/>
            <pc:sldMk cId="3337879376" sldId="311"/>
            <ac:picMk id="5" creationId="{EF69FE61-D7A2-2510-BA03-10CEBD8E382C}"/>
          </ac:picMkLst>
        </pc:picChg>
      </pc:sldChg>
      <pc:sldChg chg="addSp delSp modSp add mod">
        <pc:chgData name="小松 陽香" userId="9d4a7065-6176-481c-b556-1e2496a25942" providerId="ADAL" clId="{091131F4-9C54-3148-8D7F-07F4B8EBCFF8}" dt="2022-12-27T07:04:11.486" v="2431" actId="14100"/>
        <pc:sldMkLst>
          <pc:docMk/>
          <pc:sldMk cId="2155216540" sldId="312"/>
        </pc:sldMkLst>
        <pc:spChg chg="mod">
          <ac:chgData name="小松 陽香" userId="9d4a7065-6176-481c-b556-1e2496a25942" providerId="ADAL" clId="{091131F4-9C54-3148-8D7F-07F4B8EBCFF8}" dt="2022-12-27T07:04:11.486" v="2431" actId="14100"/>
          <ac:spMkLst>
            <pc:docMk/>
            <pc:sldMk cId="2155216540" sldId="312"/>
            <ac:spMk id="4" creationId="{8C7C3B5C-C061-1451-117F-031797DAC274}"/>
          </ac:spMkLst>
        </pc:spChg>
        <pc:picChg chg="add mod">
          <ac:chgData name="小松 陽香" userId="9d4a7065-6176-481c-b556-1e2496a25942" providerId="ADAL" clId="{091131F4-9C54-3148-8D7F-07F4B8EBCFF8}" dt="2022-12-27T07:00:18.601" v="2395" actId="12788"/>
          <ac:picMkLst>
            <pc:docMk/>
            <pc:sldMk cId="2155216540" sldId="312"/>
            <ac:picMk id="3" creationId="{2E00A1A1-99B6-92CE-7663-E9298C72C841}"/>
          </ac:picMkLst>
        </pc:picChg>
        <pc:picChg chg="del">
          <ac:chgData name="小松 陽香" userId="9d4a7065-6176-481c-b556-1e2496a25942" providerId="ADAL" clId="{091131F4-9C54-3148-8D7F-07F4B8EBCFF8}" dt="2022-12-27T07:00:12.851" v="2394" actId="478"/>
          <ac:picMkLst>
            <pc:docMk/>
            <pc:sldMk cId="2155216540" sldId="312"/>
            <ac:picMk id="5" creationId="{EF69FE61-D7A2-2510-BA03-10CEBD8E382C}"/>
          </ac:picMkLst>
        </pc:picChg>
      </pc:sldChg>
      <pc:sldChg chg="addSp delSp modSp add mod">
        <pc:chgData name="小松 陽香" userId="9d4a7065-6176-481c-b556-1e2496a25942" providerId="ADAL" clId="{091131F4-9C54-3148-8D7F-07F4B8EBCFF8}" dt="2022-12-27T07:04:05.215" v="2429" actId="14100"/>
        <pc:sldMkLst>
          <pc:docMk/>
          <pc:sldMk cId="911683523" sldId="313"/>
        </pc:sldMkLst>
        <pc:spChg chg="mod">
          <ac:chgData name="小松 陽香" userId="9d4a7065-6176-481c-b556-1e2496a25942" providerId="ADAL" clId="{091131F4-9C54-3148-8D7F-07F4B8EBCFF8}" dt="2022-12-27T07:04:05.215" v="2429" actId="14100"/>
          <ac:spMkLst>
            <pc:docMk/>
            <pc:sldMk cId="911683523" sldId="313"/>
            <ac:spMk id="4" creationId="{8C7C3B5C-C061-1451-117F-031797DAC274}"/>
          </ac:spMkLst>
        </pc:spChg>
        <pc:picChg chg="del mod">
          <ac:chgData name="小松 陽香" userId="9d4a7065-6176-481c-b556-1e2496a25942" providerId="ADAL" clId="{091131F4-9C54-3148-8D7F-07F4B8EBCFF8}" dt="2022-12-27T07:00:53.441" v="2403" actId="478"/>
          <ac:picMkLst>
            <pc:docMk/>
            <pc:sldMk cId="911683523" sldId="313"/>
            <ac:picMk id="3" creationId="{2E00A1A1-99B6-92CE-7663-E9298C72C841}"/>
          </ac:picMkLst>
        </pc:picChg>
        <pc:picChg chg="add mod">
          <ac:chgData name="小松 陽香" userId="9d4a7065-6176-481c-b556-1e2496a25942" providerId="ADAL" clId="{091131F4-9C54-3148-8D7F-07F4B8EBCFF8}" dt="2022-12-27T07:00:57.437" v="2404" actId="12788"/>
          <ac:picMkLst>
            <pc:docMk/>
            <pc:sldMk cId="911683523" sldId="313"/>
            <ac:picMk id="5" creationId="{42FA9BE0-68AE-4E30-E7E1-458074625958}"/>
          </ac:picMkLst>
        </pc:picChg>
      </pc:sldChg>
      <pc:sldChg chg="addSp delSp modSp add mod">
        <pc:chgData name="小松 陽香" userId="9d4a7065-6176-481c-b556-1e2496a25942" providerId="ADAL" clId="{091131F4-9C54-3148-8D7F-07F4B8EBCFF8}" dt="2022-12-27T07:04:23.629" v="2436" actId="14100"/>
        <pc:sldMkLst>
          <pc:docMk/>
          <pc:sldMk cId="3991220129" sldId="314"/>
        </pc:sldMkLst>
        <pc:spChg chg="mod">
          <ac:chgData name="小松 陽香" userId="9d4a7065-6176-481c-b556-1e2496a25942" providerId="ADAL" clId="{091131F4-9C54-3148-8D7F-07F4B8EBCFF8}" dt="2022-12-27T07:04:23.629" v="2436" actId="14100"/>
          <ac:spMkLst>
            <pc:docMk/>
            <pc:sldMk cId="3991220129" sldId="314"/>
            <ac:spMk id="4" creationId="{8C7C3B5C-C061-1451-117F-031797DAC274}"/>
          </ac:spMkLst>
        </pc:spChg>
        <pc:picChg chg="add mod">
          <ac:chgData name="小松 陽香" userId="9d4a7065-6176-481c-b556-1e2496a25942" providerId="ADAL" clId="{091131F4-9C54-3148-8D7F-07F4B8EBCFF8}" dt="2022-12-27T07:01:52.881" v="2415" actId="12788"/>
          <ac:picMkLst>
            <pc:docMk/>
            <pc:sldMk cId="3991220129" sldId="314"/>
            <ac:picMk id="3" creationId="{EF5068D2-5110-9C38-55A1-58FE58F448BB}"/>
          </ac:picMkLst>
        </pc:picChg>
        <pc:picChg chg="del">
          <ac:chgData name="小松 陽香" userId="9d4a7065-6176-481c-b556-1e2496a25942" providerId="ADAL" clId="{091131F4-9C54-3148-8D7F-07F4B8EBCFF8}" dt="2022-12-27T07:01:34.162" v="2410" actId="478"/>
          <ac:picMkLst>
            <pc:docMk/>
            <pc:sldMk cId="3991220129" sldId="314"/>
            <ac:picMk id="5" creationId="{42FA9BE0-68AE-4E30-E7E1-458074625958}"/>
          </ac:picMkLst>
        </pc:picChg>
      </pc:sldChg>
      <pc:sldChg chg="addSp delSp modSp add mod">
        <pc:chgData name="小松 陽香" userId="9d4a7065-6176-481c-b556-1e2496a25942" providerId="ADAL" clId="{091131F4-9C54-3148-8D7F-07F4B8EBCFF8}" dt="2022-12-27T07:03:54.563" v="2427" actId="14100"/>
        <pc:sldMkLst>
          <pc:docMk/>
          <pc:sldMk cId="1583168194" sldId="315"/>
        </pc:sldMkLst>
        <pc:spChg chg="mod">
          <ac:chgData name="小松 陽香" userId="9d4a7065-6176-481c-b556-1e2496a25942" providerId="ADAL" clId="{091131F4-9C54-3148-8D7F-07F4B8EBCFF8}" dt="2022-12-27T07:03:54.563" v="2427" actId="14100"/>
          <ac:spMkLst>
            <pc:docMk/>
            <pc:sldMk cId="1583168194" sldId="315"/>
            <ac:spMk id="4" creationId="{8C7C3B5C-C061-1451-117F-031797DAC274}"/>
          </ac:spMkLst>
        </pc:spChg>
        <pc:picChg chg="del">
          <ac:chgData name="小松 陽香" userId="9d4a7065-6176-481c-b556-1e2496a25942" providerId="ADAL" clId="{091131F4-9C54-3148-8D7F-07F4B8EBCFF8}" dt="2022-12-27T07:02:15.566" v="2421" actId="478"/>
          <ac:picMkLst>
            <pc:docMk/>
            <pc:sldMk cId="1583168194" sldId="315"/>
            <ac:picMk id="3" creationId="{EF5068D2-5110-9C38-55A1-58FE58F448BB}"/>
          </ac:picMkLst>
        </pc:picChg>
        <pc:picChg chg="add mod">
          <ac:chgData name="小松 陽香" userId="9d4a7065-6176-481c-b556-1e2496a25942" providerId="ADAL" clId="{091131F4-9C54-3148-8D7F-07F4B8EBCFF8}" dt="2022-12-27T07:02:20.801" v="2422" actId="12788"/>
          <ac:picMkLst>
            <pc:docMk/>
            <pc:sldMk cId="1583168194" sldId="315"/>
            <ac:picMk id="5" creationId="{2C078C31-6348-AA8A-CFCB-A7CD89E034B9}"/>
          </ac:picMkLst>
        </pc:picChg>
      </pc:sldChg>
      <pc:sldChg chg="addSp delSp modSp add mod ord">
        <pc:chgData name="小松 陽香" userId="9d4a7065-6176-481c-b556-1e2496a25942" providerId="ADAL" clId="{091131F4-9C54-3148-8D7F-07F4B8EBCFF8}" dt="2022-12-27T07:06:50.721" v="2467" actId="478"/>
        <pc:sldMkLst>
          <pc:docMk/>
          <pc:sldMk cId="3231192160" sldId="316"/>
        </pc:sldMkLst>
        <pc:spChg chg="mod">
          <ac:chgData name="小松 陽香" userId="9d4a7065-6176-481c-b556-1e2496a25942" providerId="ADAL" clId="{091131F4-9C54-3148-8D7F-07F4B8EBCFF8}" dt="2022-12-27T07:06:47.879" v="2466" actId="1076"/>
          <ac:spMkLst>
            <pc:docMk/>
            <pc:sldMk cId="3231192160" sldId="316"/>
            <ac:spMk id="2" creationId="{F69B9500-7583-0C2A-8DD8-C7307A952D81}"/>
          </ac:spMkLst>
        </pc:spChg>
        <pc:spChg chg="add del mod">
          <ac:chgData name="小松 陽香" userId="9d4a7065-6176-481c-b556-1e2496a25942" providerId="ADAL" clId="{091131F4-9C54-3148-8D7F-07F4B8EBCFF8}" dt="2022-12-27T07:06:50.721" v="2467" actId="478"/>
          <ac:spMkLst>
            <pc:docMk/>
            <pc:sldMk cId="3231192160" sldId="316"/>
            <ac:spMk id="5" creationId="{3B777B1E-56BC-6C61-843E-1874A49374B2}"/>
          </ac:spMkLst>
        </pc:spChg>
        <pc:picChg chg="add mod">
          <ac:chgData name="小松 陽香" userId="9d4a7065-6176-481c-b556-1e2496a25942" providerId="ADAL" clId="{091131F4-9C54-3148-8D7F-07F4B8EBCFF8}" dt="2022-12-27T07:05:48.127" v="2456" actId="1076"/>
          <ac:picMkLst>
            <pc:docMk/>
            <pc:sldMk cId="3231192160" sldId="316"/>
            <ac:picMk id="4" creationId="{68B7D4EB-0C64-02F3-0805-BC7185EEB227}"/>
          </ac:picMkLst>
        </pc:picChg>
        <pc:picChg chg="add del mod">
          <ac:chgData name="小松 陽香" userId="9d4a7065-6176-481c-b556-1e2496a25942" providerId="ADAL" clId="{091131F4-9C54-3148-8D7F-07F4B8EBCFF8}" dt="2022-12-27T07:05:52.215" v="2458" actId="478"/>
          <ac:picMkLst>
            <pc:docMk/>
            <pc:sldMk cId="3231192160" sldId="316"/>
            <ac:picMk id="6" creationId="{E6798B98-9FC5-E9DB-B7E4-A03A2729073C}"/>
          </ac:picMkLst>
        </pc:picChg>
      </pc:sldChg>
      <pc:sldChg chg="addSp delSp modSp add mod">
        <pc:chgData name="小松 陽香" userId="9d4a7065-6176-481c-b556-1e2496a25942" providerId="ADAL" clId="{091131F4-9C54-3148-8D7F-07F4B8EBCFF8}" dt="2022-12-27T08:24:24.235" v="2900" actId="6559"/>
        <pc:sldMkLst>
          <pc:docMk/>
          <pc:sldMk cId="2199619022" sldId="317"/>
        </pc:sldMkLst>
        <pc:spChg chg="mod">
          <ac:chgData name="小松 陽香" userId="9d4a7065-6176-481c-b556-1e2496a25942" providerId="ADAL" clId="{091131F4-9C54-3148-8D7F-07F4B8EBCFF8}" dt="2022-12-27T07:08:06.699" v="2472" actId="20577"/>
          <ac:spMkLst>
            <pc:docMk/>
            <pc:sldMk cId="2199619022" sldId="317"/>
            <ac:spMk id="2" creationId="{F69B9500-7583-0C2A-8DD8-C7307A952D81}"/>
          </ac:spMkLst>
        </pc:spChg>
        <pc:spChg chg="add del mod">
          <ac:chgData name="小松 陽香" userId="9d4a7065-6176-481c-b556-1e2496a25942" providerId="ADAL" clId="{091131F4-9C54-3148-8D7F-07F4B8EBCFF8}" dt="2022-12-27T08:23:10.147" v="2877" actId="478"/>
          <ac:spMkLst>
            <pc:docMk/>
            <pc:sldMk cId="2199619022" sldId="317"/>
            <ac:spMk id="3" creationId="{4BB4502B-917B-699A-0579-3C4834BC2A04}"/>
          </ac:spMkLst>
        </pc:spChg>
        <pc:spChg chg="mod">
          <ac:chgData name="小松 陽香" userId="9d4a7065-6176-481c-b556-1e2496a25942" providerId="ADAL" clId="{091131F4-9C54-3148-8D7F-07F4B8EBCFF8}" dt="2022-12-27T08:24:24.235" v="2900" actId="6559"/>
          <ac:spMkLst>
            <pc:docMk/>
            <pc:sldMk cId="2199619022" sldId="317"/>
            <ac:spMk id="11" creationId="{BE5470DC-F089-5144-A171-57B33F9D169C}"/>
          </ac:spMkLst>
        </pc:spChg>
        <pc:picChg chg="add del mod">
          <ac:chgData name="小松 陽香" userId="9d4a7065-6176-481c-b556-1e2496a25942" providerId="ADAL" clId="{091131F4-9C54-3148-8D7F-07F4B8EBCFF8}" dt="2022-12-27T08:23:12.153" v="2878" actId="478"/>
          <ac:picMkLst>
            <pc:docMk/>
            <pc:sldMk cId="2199619022" sldId="317"/>
            <ac:picMk id="4" creationId="{62B157E8-6231-5A91-2E0A-9488479DF24C}"/>
          </ac:picMkLst>
        </pc:picChg>
      </pc:sldChg>
      <pc:sldChg chg="addSp delSp modSp add mod replId">
        <pc:chgData name="小松 陽香" userId="9d4a7065-6176-481c-b556-1e2496a25942" providerId="ADAL" clId="{091131F4-9C54-3148-8D7F-07F4B8EBCFF8}" dt="2022-12-27T07:24:20.777" v="2500" actId="478"/>
        <pc:sldMkLst>
          <pc:docMk/>
          <pc:sldMk cId="2957145135" sldId="318"/>
        </pc:sldMkLst>
        <pc:spChg chg="mod">
          <ac:chgData name="小松 陽香" userId="9d4a7065-6176-481c-b556-1e2496a25942" providerId="ADAL" clId="{091131F4-9C54-3148-8D7F-07F4B8EBCFF8}" dt="2022-12-27T07:20:12.509" v="2473"/>
          <ac:spMkLst>
            <pc:docMk/>
            <pc:sldMk cId="2957145135" sldId="318"/>
            <ac:spMk id="2" creationId="{F69B9500-7583-0C2A-8DD8-C7307A952D81}"/>
          </ac:spMkLst>
        </pc:spChg>
        <pc:picChg chg="del">
          <ac:chgData name="小松 陽香" userId="9d4a7065-6176-481c-b556-1e2496a25942" providerId="ADAL" clId="{091131F4-9C54-3148-8D7F-07F4B8EBCFF8}" dt="2022-12-27T07:24:20.777" v="2500" actId="478"/>
          <ac:picMkLst>
            <pc:docMk/>
            <pc:sldMk cId="2957145135" sldId="318"/>
            <ac:picMk id="4" creationId="{86D61E9E-E53D-D03C-EE0D-F17D906400CD}"/>
          </ac:picMkLst>
        </pc:picChg>
        <pc:picChg chg="add mod">
          <ac:chgData name="小松 陽香" userId="9d4a7065-6176-481c-b556-1e2496a25942" providerId="ADAL" clId="{091131F4-9C54-3148-8D7F-07F4B8EBCFF8}" dt="2022-12-27T07:24:18.438" v="2499" actId="14100"/>
          <ac:picMkLst>
            <pc:docMk/>
            <pc:sldMk cId="2957145135" sldId="318"/>
            <ac:picMk id="5" creationId="{AB331172-B3B3-30F1-910A-BE1C1E92AC72}"/>
          </ac:picMkLst>
        </pc:picChg>
      </pc:sldChg>
      <pc:sldChg chg="addSp delSp modSp add mod replId">
        <pc:chgData name="小松 陽香" userId="9d4a7065-6176-481c-b556-1e2496a25942" providerId="ADAL" clId="{091131F4-9C54-3148-8D7F-07F4B8EBCFF8}" dt="2022-12-27T07:26:43.537" v="2513" actId="14100"/>
        <pc:sldMkLst>
          <pc:docMk/>
          <pc:sldMk cId="1638746948" sldId="319"/>
        </pc:sldMkLst>
        <pc:spChg chg="mod">
          <ac:chgData name="小松 陽香" userId="9d4a7065-6176-481c-b556-1e2496a25942" providerId="ADAL" clId="{091131F4-9C54-3148-8D7F-07F4B8EBCFF8}" dt="2022-12-27T07:20:16.150" v="2474"/>
          <ac:spMkLst>
            <pc:docMk/>
            <pc:sldMk cId="1638746948" sldId="319"/>
            <ac:spMk id="2" creationId="{F69B9500-7583-0C2A-8DD8-C7307A952D81}"/>
          </ac:spMkLst>
        </pc:spChg>
        <pc:spChg chg="mod">
          <ac:chgData name="小松 陽香" userId="9d4a7065-6176-481c-b556-1e2496a25942" providerId="ADAL" clId="{091131F4-9C54-3148-8D7F-07F4B8EBCFF8}" dt="2022-12-27T07:26:43.537" v="2513" actId="14100"/>
          <ac:spMkLst>
            <pc:docMk/>
            <pc:sldMk cId="1638746948" sldId="319"/>
            <ac:spMk id="4" creationId="{8C7C3B5C-C061-1451-117F-031797DAC274}"/>
          </ac:spMkLst>
        </pc:spChg>
        <pc:picChg chg="add mod">
          <ac:chgData name="小松 陽香" userId="9d4a7065-6176-481c-b556-1e2496a25942" providerId="ADAL" clId="{091131F4-9C54-3148-8D7F-07F4B8EBCFF8}" dt="2022-12-27T07:26:26.513" v="2508" actId="12788"/>
          <ac:picMkLst>
            <pc:docMk/>
            <pc:sldMk cId="1638746948" sldId="319"/>
            <ac:picMk id="3" creationId="{16CE1F9C-844A-EC1C-2D23-481EEB21D1EB}"/>
          </ac:picMkLst>
        </pc:picChg>
        <pc:picChg chg="del">
          <ac:chgData name="小松 陽香" userId="9d4a7065-6176-481c-b556-1e2496a25942" providerId="ADAL" clId="{091131F4-9C54-3148-8D7F-07F4B8EBCFF8}" dt="2022-12-27T07:26:21.960" v="2507" actId="478"/>
          <ac:picMkLst>
            <pc:docMk/>
            <pc:sldMk cId="1638746948" sldId="319"/>
            <ac:picMk id="5" creationId="{EF69FE61-D7A2-2510-BA03-10CEBD8E382C}"/>
          </ac:picMkLst>
        </pc:picChg>
      </pc:sldChg>
      <pc:sldChg chg="addSp delSp modSp add mod replId">
        <pc:chgData name="小松 陽香" userId="9d4a7065-6176-481c-b556-1e2496a25942" providerId="ADAL" clId="{091131F4-9C54-3148-8D7F-07F4B8EBCFF8}" dt="2022-12-27T07:27:23.644" v="2521" actId="14100"/>
        <pc:sldMkLst>
          <pc:docMk/>
          <pc:sldMk cId="1891147206" sldId="320"/>
        </pc:sldMkLst>
        <pc:spChg chg="mod">
          <ac:chgData name="小松 陽香" userId="9d4a7065-6176-481c-b556-1e2496a25942" providerId="ADAL" clId="{091131F4-9C54-3148-8D7F-07F4B8EBCFF8}" dt="2022-12-27T07:20:18.657" v="2475"/>
          <ac:spMkLst>
            <pc:docMk/>
            <pc:sldMk cId="1891147206" sldId="320"/>
            <ac:spMk id="2" creationId="{F69B9500-7583-0C2A-8DD8-C7307A952D81}"/>
          </ac:spMkLst>
        </pc:spChg>
        <pc:spChg chg="mod">
          <ac:chgData name="小松 陽香" userId="9d4a7065-6176-481c-b556-1e2496a25942" providerId="ADAL" clId="{091131F4-9C54-3148-8D7F-07F4B8EBCFF8}" dt="2022-12-27T07:27:23.644" v="2521" actId="14100"/>
          <ac:spMkLst>
            <pc:docMk/>
            <pc:sldMk cId="1891147206" sldId="320"/>
            <ac:spMk id="4" creationId="{8C7C3B5C-C061-1451-117F-031797DAC274}"/>
          </ac:spMkLst>
        </pc:spChg>
        <pc:picChg chg="del">
          <ac:chgData name="小松 陽香" userId="9d4a7065-6176-481c-b556-1e2496a25942" providerId="ADAL" clId="{091131F4-9C54-3148-8D7F-07F4B8EBCFF8}" dt="2022-12-27T07:26:57.937" v="2517" actId="478"/>
          <ac:picMkLst>
            <pc:docMk/>
            <pc:sldMk cId="1891147206" sldId="320"/>
            <ac:picMk id="3" creationId="{2E00A1A1-99B6-92CE-7663-E9298C72C841}"/>
          </ac:picMkLst>
        </pc:picChg>
        <pc:picChg chg="add mod">
          <ac:chgData name="小松 陽香" userId="9d4a7065-6176-481c-b556-1e2496a25942" providerId="ADAL" clId="{091131F4-9C54-3148-8D7F-07F4B8EBCFF8}" dt="2022-12-27T07:27:03.917" v="2518" actId="12788"/>
          <ac:picMkLst>
            <pc:docMk/>
            <pc:sldMk cId="1891147206" sldId="320"/>
            <ac:picMk id="5" creationId="{B09F780F-0DF4-58E8-22BB-3EE395163CEC}"/>
          </ac:picMkLst>
        </pc:picChg>
      </pc:sldChg>
      <pc:sldChg chg="addSp delSp modSp add mod replId">
        <pc:chgData name="小松 陽香" userId="9d4a7065-6176-481c-b556-1e2496a25942" providerId="ADAL" clId="{091131F4-9C54-3148-8D7F-07F4B8EBCFF8}" dt="2022-12-27T07:28:31.239" v="2532" actId="14100"/>
        <pc:sldMkLst>
          <pc:docMk/>
          <pc:sldMk cId="1369246034" sldId="321"/>
        </pc:sldMkLst>
        <pc:spChg chg="mod">
          <ac:chgData name="小松 陽香" userId="9d4a7065-6176-481c-b556-1e2496a25942" providerId="ADAL" clId="{091131F4-9C54-3148-8D7F-07F4B8EBCFF8}" dt="2022-12-27T07:20:33.051" v="2476"/>
          <ac:spMkLst>
            <pc:docMk/>
            <pc:sldMk cId="1369246034" sldId="321"/>
            <ac:spMk id="2" creationId="{F69B9500-7583-0C2A-8DD8-C7307A952D81}"/>
          </ac:spMkLst>
        </pc:spChg>
        <pc:spChg chg="mod">
          <ac:chgData name="小松 陽香" userId="9d4a7065-6176-481c-b556-1e2496a25942" providerId="ADAL" clId="{091131F4-9C54-3148-8D7F-07F4B8EBCFF8}" dt="2022-12-27T07:28:31.239" v="2532" actId="14100"/>
          <ac:spMkLst>
            <pc:docMk/>
            <pc:sldMk cId="1369246034" sldId="321"/>
            <ac:spMk id="4" creationId="{8C7C3B5C-C061-1451-117F-031797DAC274}"/>
          </ac:spMkLst>
        </pc:spChg>
        <pc:picChg chg="add mod">
          <ac:chgData name="小松 陽香" userId="9d4a7065-6176-481c-b556-1e2496a25942" providerId="ADAL" clId="{091131F4-9C54-3148-8D7F-07F4B8EBCFF8}" dt="2022-12-27T07:28:12.469" v="2527" actId="12788"/>
          <ac:picMkLst>
            <pc:docMk/>
            <pc:sldMk cId="1369246034" sldId="321"/>
            <ac:picMk id="3" creationId="{D76DAC7D-52E7-C111-5B3D-99EC18543779}"/>
          </ac:picMkLst>
        </pc:picChg>
        <pc:picChg chg="del">
          <ac:chgData name="小松 陽香" userId="9d4a7065-6176-481c-b556-1e2496a25942" providerId="ADAL" clId="{091131F4-9C54-3148-8D7F-07F4B8EBCFF8}" dt="2022-12-27T07:28:06.942" v="2526" actId="478"/>
          <ac:picMkLst>
            <pc:docMk/>
            <pc:sldMk cId="1369246034" sldId="321"/>
            <ac:picMk id="5" creationId="{42FA9BE0-68AE-4E30-E7E1-458074625958}"/>
          </ac:picMkLst>
        </pc:picChg>
      </pc:sldChg>
      <pc:sldChg chg="addSp delSp modSp add mod replId">
        <pc:chgData name="小松 陽香" userId="9d4a7065-6176-481c-b556-1e2496a25942" providerId="ADAL" clId="{091131F4-9C54-3148-8D7F-07F4B8EBCFF8}" dt="2022-12-27T07:29:05.620" v="2540" actId="14100"/>
        <pc:sldMkLst>
          <pc:docMk/>
          <pc:sldMk cId="530948510" sldId="322"/>
        </pc:sldMkLst>
        <pc:spChg chg="mod">
          <ac:chgData name="小松 陽香" userId="9d4a7065-6176-481c-b556-1e2496a25942" providerId="ADAL" clId="{091131F4-9C54-3148-8D7F-07F4B8EBCFF8}" dt="2022-12-27T07:20:36.352" v="2477"/>
          <ac:spMkLst>
            <pc:docMk/>
            <pc:sldMk cId="530948510" sldId="322"/>
            <ac:spMk id="2" creationId="{F69B9500-7583-0C2A-8DD8-C7307A952D81}"/>
          </ac:spMkLst>
        </pc:spChg>
        <pc:spChg chg="mod">
          <ac:chgData name="小松 陽香" userId="9d4a7065-6176-481c-b556-1e2496a25942" providerId="ADAL" clId="{091131F4-9C54-3148-8D7F-07F4B8EBCFF8}" dt="2022-12-27T07:29:05.620" v="2540" actId="14100"/>
          <ac:spMkLst>
            <pc:docMk/>
            <pc:sldMk cId="530948510" sldId="322"/>
            <ac:spMk id="4" creationId="{8C7C3B5C-C061-1451-117F-031797DAC274}"/>
          </ac:spMkLst>
        </pc:spChg>
        <pc:picChg chg="del">
          <ac:chgData name="小松 陽香" userId="9d4a7065-6176-481c-b556-1e2496a25942" providerId="ADAL" clId="{091131F4-9C54-3148-8D7F-07F4B8EBCFF8}" dt="2022-12-27T07:28:45.724" v="2536" actId="478"/>
          <ac:picMkLst>
            <pc:docMk/>
            <pc:sldMk cId="530948510" sldId="322"/>
            <ac:picMk id="3" creationId="{EF5068D2-5110-9C38-55A1-58FE58F448BB}"/>
          </ac:picMkLst>
        </pc:picChg>
        <pc:picChg chg="add mod">
          <ac:chgData name="小松 陽香" userId="9d4a7065-6176-481c-b556-1e2496a25942" providerId="ADAL" clId="{091131F4-9C54-3148-8D7F-07F4B8EBCFF8}" dt="2022-12-27T07:28:52.111" v="2537" actId="12788"/>
          <ac:picMkLst>
            <pc:docMk/>
            <pc:sldMk cId="530948510" sldId="322"/>
            <ac:picMk id="5" creationId="{844C5FBD-7D87-A172-16EA-3F5C9C426FB5}"/>
          </ac:picMkLst>
        </pc:picChg>
      </pc:sldChg>
      <pc:sldChg chg="modSp add del mod replId">
        <pc:chgData name="小松 陽香" userId="9d4a7065-6176-481c-b556-1e2496a25942" providerId="ADAL" clId="{091131F4-9C54-3148-8D7F-07F4B8EBCFF8}" dt="2022-12-27T07:29:46.728" v="2541" actId="2696"/>
        <pc:sldMkLst>
          <pc:docMk/>
          <pc:sldMk cId="142415728" sldId="323"/>
        </pc:sldMkLst>
        <pc:spChg chg="mod">
          <ac:chgData name="小松 陽香" userId="9d4a7065-6176-481c-b556-1e2496a25942" providerId="ADAL" clId="{091131F4-9C54-3148-8D7F-07F4B8EBCFF8}" dt="2022-12-27T07:20:39.380" v="2478"/>
          <ac:spMkLst>
            <pc:docMk/>
            <pc:sldMk cId="142415728" sldId="323"/>
            <ac:spMk id="2" creationId="{F69B9500-7583-0C2A-8DD8-C7307A952D81}"/>
          </ac:spMkLst>
        </pc:spChg>
      </pc:sldChg>
      <pc:sldChg chg="addSp delSp modSp add mod replId">
        <pc:chgData name="小松 陽香" userId="9d4a7065-6176-481c-b556-1e2496a25942" providerId="ADAL" clId="{091131F4-9C54-3148-8D7F-07F4B8EBCFF8}" dt="2022-12-27T07:30:14.439" v="2551" actId="20577"/>
        <pc:sldMkLst>
          <pc:docMk/>
          <pc:sldMk cId="2569290606" sldId="324"/>
        </pc:sldMkLst>
        <pc:spChg chg="del">
          <ac:chgData name="小松 陽香" userId="9d4a7065-6176-481c-b556-1e2496a25942" providerId="ADAL" clId="{091131F4-9C54-3148-8D7F-07F4B8EBCFF8}" dt="2022-12-27T07:20:55.847" v="2480" actId="478"/>
          <ac:spMkLst>
            <pc:docMk/>
            <pc:sldMk cId="2569290606" sldId="324"/>
            <ac:spMk id="2" creationId="{F69B9500-7583-0C2A-8DD8-C7307A952D81}"/>
          </ac:spMkLst>
        </pc:spChg>
        <pc:spChg chg="add mod">
          <ac:chgData name="小松 陽香" userId="9d4a7065-6176-481c-b556-1e2496a25942" providerId="ADAL" clId="{091131F4-9C54-3148-8D7F-07F4B8EBCFF8}" dt="2022-12-27T07:30:14.439" v="2551" actId="20577"/>
          <ac:spMkLst>
            <pc:docMk/>
            <pc:sldMk cId="2569290606" sldId="324"/>
            <ac:spMk id="3" creationId="{8B31D69A-53A8-729C-A809-F32AD294447C}"/>
          </ac:spMkLst>
        </pc:spChg>
        <pc:spChg chg="add mod">
          <ac:chgData name="小松 陽香" userId="9d4a7065-6176-481c-b556-1e2496a25942" providerId="ADAL" clId="{091131F4-9C54-3148-8D7F-07F4B8EBCFF8}" dt="2022-12-27T07:25:56.255" v="2503" actId="12"/>
          <ac:spMkLst>
            <pc:docMk/>
            <pc:sldMk cId="2569290606" sldId="324"/>
            <ac:spMk id="5" creationId="{00951F75-A4CC-9144-2FE1-D150F6D875DE}"/>
          </ac:spMkLst>
        </pc:spChg>
        <pc:picChg chg="del mod">
          <ac:chgData name="小松 陽香" userId="9d4a7065-6176-481c-b556-1e2496a25942" providerId="ADAL" clId="{091131F4-9C54-3148-8D7F-07F4B8EBCFF8}" dt="2022-12-27T07:20:58.152" v="2482" actId="478"/>
          <ac:picMkLst>
            <pc:docMk/>
            <pc:sldMk cId="2569290606" sldId="324"/>
            <ac:picMk id="4" creationId="{68B7D4EB-0C64-02F3-0805-BC7185EEB227}"/>
          </ac:picMkLst>
        </pc:picChg>
      </pc:sldChg>
      <pc:sldChg chg="addSp delSp modSp add mod ord">
        <pc:chgData name="小松 陽香" userId="9d4a7065-6176-481c-b556-1e2496a25942" providerId="ADAL" clId="{091131F4-9C54-3148-8D7F-07F4B8EBCFF8}" dt="2022-12-27T08:25:03.286" v="2913" actId="20577"/>
        <pc:sldMkLst>
          <pc:docMk/>
          <pc:sldMk cId="1298656485" sldId="325"/>
        </pc:sldMkLst>
        <pc:spChg chg="mod">
          <ac:chgData name="小松 陽香" userId="9d4a7065-6176-481c-b556-1e2496a25942" providerId="ADAL" clId="{091131F4-9C54-3148-8D7F-07F4B8EBCFF8}" dt="2022-12-27T07:37:36.776" v="2569"/>
          <ac:spMkLst>
            <pc:docMk/>
            <pc:sldMk cId="1298656485" sldId="325"/>
            <ac:spMk id="2" creationId="{F69B9500-7583-0C2A-8DD8-C7307A952D81}"/>
          </ac:spMkLst>
        </pc:spChg>
        <pc:spChg chg="mod">
          <ac:chgData name="小松 陽香" userId="9d4a7065-6176-481c-b556-1e2496a25942" providerId="ADAL" clId="{091131F4-9C54-3148-8D7F-07F4B8EBCFF8}" dt="2022-12-27T08:25:03.286" v="2913" actId="20577"/>
          <ac:spMkLst>
            <pc:docMk/>
            <pc:sldMk cId="1298656485" sldId="325"/>
            <ac:spMk id="11" creationId="{BE5470DC-F089-5144-A171-57B33F9D169C}"/>
          </ac:spMkLst>
        </pc:spChg>
        <pc:picChg chg="add del mod">
          <ac:chgData name="小松 陽香" userId="9d4a7065-6176-481c-b556-1e2496a25942" providerId="ADAL" clId="{091131F4-9C54-3148-8D7F-07F4B8EBCFF8}" dt="2022-12-27T07:33:38.310" v="2560" actId="478"/>
          <ac:picMkLst>
            <pc:docMk/>
            <pc:sldMk cId="1298656485" sldId="325"/>
            <ac:picMk id="3" creationId="{C08C3534-78E7-296F-6884-79DB075B2AC7}"/>
          </ac:picMkLst>
        </pc:picChg>
        <pc:picChg chg="del">
          <ac:chgData name="小松 陽香" userId="9d4a7065-6176-481c-b556-1e2496a25942" providerId="ADAL" clId="{091131F4-9C54-3148-8D7F-07F4B8EBCFF8}" dt="2022-12-27T07:33:30.519" v="2557" actId="478"/>
          <ac:picMkLst>
            <pc:docMk/>
            <pc:sldMk cId="1298656485" sldId="325"/>
            <ac:picMk id="4" creationId="{62B157E8-6231-5A91-2E0A-9488479DF24C}"/>
          </ac:picMkLst>
        </pc:picChg>
        <pc:picChg chg="add del mod">
          <ac:chgData name="小松 陽香" userId="9d4a7065-6176-481c-b556-1e2496a25942" providerId="ADAL" clId="{091131F4-9C54-3148-8D7F-07F4B8EBCFF8}" dt="2022-12-27T07:34:40.469" v="2563" actId="478"/>
          <ac:picMkLst>
            <pc:docMk/>
            <pc:sldMk cId="1298656485" sldId="325"/>
            <ac:picMk id="5" creationId="{8752B66A-3CB8-FE5E-C0F2-DF23C9239DF3}"/>
          </ac:picMkLst>
        </pc:picChg>
      </pc:sldChg>
      <pc:sldChg chg="modSp add mod ord">
        <pc:chgData name="小松 陽香" userId="9d4a7065-6176-481c-b556-1e2496a25942" providerId="ADAL" clId="{091131F4-9C54-3148-8D7F-07F4B8EBCFF8}" dt="2022-12-27T08:15:04.290" v="2722" actId="6559"/>
        <pc:sldMkLst>
          <pc:docMk/>
          <pc:sldMk cId="3788119888" sldId="326"/>
        </pc:sldMkLst>
        <pc:spChg chg="mod">
          <ac:chgData name="小松 陽香" userId="9d4a7065-6176-481c-b556-1e2496a25942" providerId="ADAL" clId="{091131F4-9C54-3148-8D7F-07F4B8EBCFF8}" dt="2022-12-27T07:38:41.190" v="2574"/>
          <ac:spMkLst>
            <pc:docMk/>
            <pc:sldMk cId="3788119888" sldId="326"/>
            <ac:spMk id="5" creationId="{A391BDFE-1346-9A5E-FEA4-B349890F822F}"/>
          </ac:spMkLst>
        </pc:spChg>
        <pc:spChg chg="mod">
          <ac:chgData name="小松 陽香" userId="9d4a7065-6176-481c-b556-1e2496a25942" providerId="ADAL" clId="{091131F4-9C54-3148-8D7F-07F4B8EBCFF8}" dt="2022-12-27T08:15:04.290" v="2722" actId="6559"/>
          <ac:spMkLst>
            <pc:docMk/>
            <pc:sldMk cId="3788119888" sldId="326"/>
            <ac:spMk id="11" creationId="{BE5470DC-F089-5144-A171-57B33F9D169C}"/>
          </ac:spMkLst>
        </pc:spChg>
      </pc:sldChg>
      <pc:sldChg chg="addSp modSp add mod">
        <pc:chgData name="小松 陽香" userId="9d4a7065-6176-481c-b556-1e2496a25942" providerId="ADAL" clId="{091131F4-9C54-3148-8D7F-07F4B8EBCFF8}" dt="2022-12-27T08:09:35.355" v="2715" actId="1076"/>
        <pc:sldMkLst>
          <pc:docMk/>
          <pc:sldMk cId="1343306608" sldId="327"/>
        </pc:sldMkLst>
        <pc:spChg chg="mod">
          <ac:chgData name="小松 陽香" userId="9d4a7065-6176-481c-b556-1e2496a25942" providerId="ADAL" clId="{091131F4-9C54-3148-8D7F-07F4B8EBCFF8}" dt="2022-12-27T07:40:46.218" v="2693" actId="20577"/>
          <ac:spMkLst>
            <pc:docMk/>
            <pc:sldMk cId="1343306608" sldId="327"/>
            <ac:spMk id="5" creationId="{A391BDFE-1346-9A5E-FEA4-B349890F822F}"/>
          </ac:spMkLst>
        </pc:spChg>
        <pc:spChg chg="mod">
          <ac:chgData name="小松 陽香" userId="9d4a7065-6176-481c-b556-1e2496a25942" providerId="ADAL" clId="{091131F4-9C54-3148-8D7F-07F4B8EBCFF8}" dt="2022-12-27T08:08:38.062" v="2705" actId="12"/>
          <ac:spMkLst>
            <pc:docMk/>
            <pc:sldMk cId="1343306608" sldId="327"/>
            <ac:spMk id="11" creationId="{BE5470DC-F089-5144-A171-57B33F9D169C}"/>
          </ac:spMkLst>
        </pc:spChg>
        <pc:picChg chg="add mod">
          <ac:chgData name="小松 陽香" userId="9d4a7065-6176-481c-b556-1e2496a25942" providerId="ADAL" clId="{091131F4-9C54-3148-8D7F-07F4B8EBCFF8}" dt="2022-12-27T08:09:35.355" v="2715" actId="1076"/>
          <ac:picMkLst>
            <pc:docMk/>
            <pc:sldMk cId="1343306608" sldId="327"/>
            <ac:picMk id="2" creationId="{F3027786-7117-C1EA-9943-3358B8C6F5BE}"/>
          </ac:picMkLst>
        </pc:picChg>
        <pc:picChg chg="add mod">
          <ac:chgData name="小松 陽香" userId="9d4a7065-6176-481c-b556-1e2496a25942" providerId="ADAL" clId="{091131F4-9C54-3148-8D7F-07F4B8EBCFF8}" dt="2022-12-27T08:09:35.355" v="2715" actId="1076"/>
          <ac:picMkLst>
            <pc:docMk/>
            <pc:sldMk cId="1343306608" sldId="327"/>
            <ac:picMk id="3" creationId="{3F855570-8ACD-8BF2-56D6-6CF6A8293ABF}"/>
          </ac:picMkLst>
        </pc:picChg>
        <pc:picChg chg="add mod">
          <ac:chgData name="小松 陽香" userId="9d4a7065-6176-481c-b556-1e2496a25942" providerId="ADAL" clId="{091131F4-9C54-3148-8D7F-07F4B8EBCFF8}" dt="2022-12-27T08:09:35.355" v="2715" actId="1076"/>
          <ac:picMkLst>
            <pc:docMk/>
            <pc:sldMk cId="1343306608" sldId="327"/>
            <ac:picMk id="6" creationId="{4789DD59-6617-1DB6-863F-7F41ACBD879F}"/>
          </ac:picMkLst>
        </pc:picChg>
      </pc:sldChg>
      <pc:sldMasterChg chg="addSp delSp modSp mod modSldLayout">
        <pc:chgData name="小松 陽香" userId="9d4a7065-6176-481c-b556-1e2496a25942" providerId="ADAL" clId="{091131F4-9C54-3148-8D7F-07F4B8EBCFF8}" dt="2022-12-27T06:12:47.591" v="1995" actId="478"/>
        <pc:sldMasterMkLst>
          <pc:docMk/>
          <pc:sldMasterMk cId="2094712805" sldId="2147483648"/>
        </pc:sldMasterMkLst>
        <pc:spChg chg="del">
          <ac:chgData name="小松 陽香" userId="9d4a7065-6176-481c-b556-1e2496a25942" providerId="ADAL" clId="{091131F4-9C54-3148-8D7F-07F4B8EBCFF8}" dt="2022-12-27T05:25:42.162" v="1039"/>
          <ac:spMkLst>
            <pc:docMk/>
            <pc:sldMasterMk cId="2094712805" sldId="2147483648"/>
            <ac:spMk id="2" creationId="{AF8182D7-6BA6-D948-B9C8-E4D9EE90AAAD}"/>
          </ac:spMkLst>
        </pc:spChg>
        <pc:spChg chg="del">
          <ac:chgData name="小松 陽香" userId="9d4a7065-6176-481c-b556-1e2496a25942" providerId="ADAL" clId="{091131F4-9C54-3148-8D7F-07F4B8EBCFF8}" dt="2022-12-27T05:25:40.796" v="1037"/>
          <ac:spMkLst>
            <pc:docMk/>
            <pc:sldMasterMk cId="2094712805" sldId="2147483648"/>
            <ac:spMk id="5" creationId="{A0082A5E-2868-A54D-970F-4895729B2C61}"/>
          </ac:spMkLst>
        </pc:spChg>
        <pc:spChg chg="add del mod">
          <ac:chgData name="小松 陽香" userId="9d4a7065-6176-481c-b556-1e2496a25942" providerId="ADAL" clId="{091131F4-9C54-3148-8D7F-07F4B8EBCFF8}" dt="2022-12-27T05:25:06.820" v="1036" actId="767"/>
          <ac:spMkLst>
            <pc:docMk/>
            <pc:sldMasterMk cId="2094712805" sldId="2147483648"/>
            <ac:spMk id="7" creationId="{95C2E4C6-7B37-8692-BFFD-8F4934029F88}"/>
          </ac:spMkLst>
        </pc:spChg>
        <pc:spChg chg="add mod">
          <ac:chgData name="小松 陽香" userId="9d4a7065-6176-481c-b556-1e2496a25942" providerId="ADAL" clId="{091131F4-9C54-3148-8D7F-07F4B8EBCFF8}" dt="2022-12-27T05:25:41.340" v="1038"/>
          <ac:spMkLst>
            <pc:docMk/>
            <pc:sldMasterMk cId="2094712805" sldId="2147483648"/>
            <ac:spMk id="8" creationId="{D86974AD-CD3D-DB07-78F0-8A84D031E44E}"/>
          </ac:spMkLst>
        </pc:spChg>
        <pc:spChg chg="add mod">
          <ac:chgData name="小松 陽香" userId="9d4a7065-6176-481c-b556-1e2496a25942" providerId="ADAL" clId="{091131F4-9C54-3148-8D7F-07F4B8EBCFF8}" dt="2022-12-27T05:25:42.741" v="1040"/>
          <ac:spMkLst>
            <pc:docMk/>
            <pc:sldMasterMk cId="2094712805" sldId="2147483648"/>
            <ac:spMk id="9" creationId="{6E8AD2A4-8E71-4D6D-8C67-4BAEA475CFC9}"/>
          </ac:spMkLst>
        </pc:spChg>
        <pc:sldLayoutChg chg="addSp delSp modSp mod setBg">
          <pc:chgData name="小松 陽香" userId="9d4a7065-6176-481c-b556-1e2496a25942" providerId="ADAL" clId="{091131F4-9C54-3148-8D7F-07F4B8EBCFF8}" dt="2022-12-27T06:12:47.591" v="1995" actId="478"/>
          <pc:sldLayoutMkLst>
            <pc:docMk/>
            <pc:sldMasterMk cId="2094712805" sldId="2147483648"/>
            <pc:sldLayoutMk cId="4146884436" sldId="2147483649"/>
          </pc:sldLayoutMkLst>
          <pc:spChg chg="mod">
            <ac:chgData name="小松 陽香" userId="9d4a7065-6176-481c-b556-1e2496a25942" providerId="ADAL" clId="{091131F4-9C54-3148-8D7F-07F4B8EBCFF8}" dt="2022-12-27T05:25:40.796" v="1037"/>
            <ac:spMkLst>
              <pc:docMk/>
              <pc:sldMasterMk cId="2094712805" sldId="2147483648"/>
              <pc:sldLayoutMk cId="4146884436" sldId="2147483649"/>
              <ac:spMk id="5" creationId="{918C9C68-7646-8D44-BBEC-AF1B0C36FC41}"/>
            </ac:spMkLst>
          </pc:spChg>
          <pc:spChg chg="add del mod">
            <ac:chgData name="小松 陽香" userId="9d4a7065-6176-481c-b556-1e2496a25942" providerId="ADAL" clId="{091131F4-9C54-3148-8D7F-07F4B8EBCFF8}" dt="2022-12-27T06:12:47.591" v="1995" actId="478"/>
            <ac:spMkLst>
              <pc:docMk/>
              <pc:sldMasterMk cId="2094712805" sldId="2147483648"/>
              <pc:sldLayoutMk cId="4146884436" sldId="2147483649"/>
              <ac:spMk id="7" creationId="{42FD1F3B-D41F-41F6-BDD4-31D482E45CDB}"/>
            </ac:spMkLst>
          </pc:spChg>
        </pc:sldLayoutChg>
        <pc:sldLayoutChg chg="modSp">
          <pc:chgData name="小松 陽香" userId="9d4a7065-6176-481c-b556-1e2496a25942" providerId="ADAL" clId="{091131F4-9C54-3148-8D7F-07F4B8EBCFF8}" dt="2022-12-27T05:25:42.162" v="1039"/>
          <pc:sldLayoutMkLst>
            <pc:docMk/>
            <pc:sldMasterMk cId="2094712805" sldId="2147483648"/>
            <pc:sldLayoutMk cId="223636712" sldId="2147483650"/>
          </pc:sldLayoutMkLst>
          <pc:spChg chg="mod">
            <ac:chgData name="小松 陽香" userId="9d4a7065-6176-481c-b556-1e2496a25942" providerId="ADAL" clId="{091131F4-9C54-3148-8D7F-07F4B8EBCFF8}" dt="2022-12-27T05:25:42.162" v="1039"/>
            <ac:spMkLst>
              <pc:docMk/>
              <pc:sldMasterMk cId="2094712805" sldId="2147483648"/>
              <pc:sldLayoutMk cId="223636712" sldId="2147483650"/>
              <ac:spMk id="2" creationId="{818D0D90-3816-1847-9707-F0852235A120}"/>
            </ac:spMkLst>
          </pc:spChg>
          <pc:spChg chg="mod">
            <ac:chgData name="小松 陽香" userId="9d4a7065-6176-481c-b556-1e2496a25942" providerId="ADAL" clId="{091131F4-9C54-3148-8D7F-07F4B8EBCFF8}" dt="2022-12-27T05:25:40.796" v="1037"/>
            <ac:spMkLst>
              <pc:docMk/>
              <pc:sldMasterMk cId="2094712805" sldId="2147483648"/>
              <pc:sldLayoutMk cId="223636712" sldId="2147483650"/>
              <ac:spMk id="5" creationId="{6F78EF3D-EFA7-F34B-944C-463EE74BAB2F}"/>
            </ac:spMkLst>
          </pc:spChg>
        </pc:sldLayoutChg>
        <pc:sldLayoutChg chg="modSp">
          <pc:chgData name="小松 陽香" userId="9d4a7065-6176-481c-b556-1e2496a25942" providerId="ADAL" clId="{091131F4-9C54-3148-8D7F-07F4B8EBCFF8}" dt="2022-12-27T05:25:40.796" v="1037"/>
          <pc:sldLayoutMkLst>
            <pc:docMk/>
            <pc:sldMasterMk cId="2094712805" sldId="2147483648"/>
            <pc:sldLayoutMk cId="3094082665" sldId="2147483651"/>
          </pc:sldLayoutMkLst>
          <pc:spChg chg="mod">
            <ac:chgData name="小松 陽香" userId="9d4a7065-6176-481c-b556-1e2496a25942" providerId="ADAL" clId="{091131F4-9C54-3148-8D7F-07F4B8EBCFF8}" dt="2022-12-27T05:25:40.796" v="1037"/>
            <ac:spMkLst>
              <pc:docMk/>
              <pc:sldMasterMk cId="2094712805" sldId="2147483648"/>
              <pc:sldLayoutMk cId="3094082665" sldId="2147483651"/>
              <ac:spMk id="5" creationId="{6EF75A62-8767-2F44-8FB7-3DFBA0ABBF10}"/>
            </ac:spMkLst>
          </pc:spChg>
        </pc:sldLayoutChg>
        <pc:sldLayoutChg chg="modSp">
          <pc:chgData name="小松 陽香" userId="9d4a7065-6176-481c-b556-1e2496a25942" providerId="ADAL" clId="{091131F4-9C54-3148-8D7F-07F4B8EBCFF8}" dt="2022-12-27T05:25:42.162" v="1039"/>
          <pc:sldLayoutMkLst>
            <pc:docMk/>
            <pc:sldMasterMk cId="2094712805" sldId="2147483648"/>
            <pc:sldLayoutMk cId="3916207336" sldId="2147483652"/>
          </pc:sldLayoutMkLst>
          <pc:spChg chg="mod">
            <ac:chgData name="小松 陽香" userId="9d4a7065-6176-481c-b556-1e2496a25942" providerId="ADAL" clId="{091131F4-9C54-3148-8D7F-07F4B8EBCFF8}" dt="2022-12-27T05:25:42.162" v="1039"/>
            <ac:spMkLst>
              <pc:docMk/>
              <pc:sldMasterMk cId="2094712805" sldId="2147483648"/>
              <pc:sldLayoutMk cId="3916207336" sldId="2147483652"/>
              <ac:spMk id="2" creationId="{1B719960-FCFB-C848-8A76-F3D3A8A6299D}"/>
            </ac:spMkLst>
          </pc:spChg>
          <pc:spChg chg="mod">
            <ac:chgData name="小松 陽香" userId="9d4a7065-6176-481c-b556-1e2496a25942" providerId="ADAL" clId="{091131F4-9C54-3148-8D7F-07F4B8EBCFF8}" dt="2022-12-27T05:25:40.796" v="1037"/>
            <ac:spMkLst>
              <pc:docMk/>
              <pc:sldMasterMk cId="2094712805" sldId="2147483648"/>
              <pc:sldLayoutMk cId="3916207336" sldId="2147483652"/>
              <ac:spMk id="6" creationId="{0BAC8D29-F23A-5041-A128-4745ACAD0A8A}"/>
            </ac:spMkLst>
          </pc:spChg>
        </pc:sldLayoutChg>
        <pc:sldLayoutChg chg="modSp">
          <pc:chgData name="小松 陽香" userId="9d4a7065-6176-481c-b556-1e2496a25942" providerId="ADAL" clId="{091131F4-9C54-3148-8D7F-07F4B8EBCFF8}" dt="2022-12-27T05:25:40.796" v="1037"/>
          <pc:sldLayoutMkLst>
            <pc:docMk/>
            <pc:sldMasterMk cId="2094712805" sldId="2147483648"/>
            <pc:sldLayoutMk cId="1479537871" sldId="2147483653"/>
          </pc:sldLayoutMkLst>
          <pc:spChg chg="mod">
            <ac:chgData name="小松 陽香" userId="9d4a7065-6176-481c-b556-1e2496a25942" providerId="ADAL" clId="{091131F4-9C54-3148-8D7F-07F4B8EBCFF8}" dt="2022-12-27T05:25:40.796" v="1037"/>
            <ac:spMkLst>
              <pc:docMk/>
              <pc:sldMasterMk cId="2094712805" sldId="2147483648"/>
              <pc:sldLayoutMk cId="1479537871" sldId="2147483653"/>
              <ac:spMk id="8" creationId="{56C9DA1B-1C2D-0A44-8270-47126F0848CD}"/>
            </ac:spMkLst>
          </pc:spChg>
        </pc:sldLayoutChg>
        <pc:sldLayoutChg chg="modSp">
          <pc:chgData name="小松 陽香" userId="9d4a7065-6176-481c-b556-1e2496a25942" providerId="ADAL" clId="{091131F4-9C54-3148-8D7F-07F4B8EBCFF8}" dt="2022-12-27T05:25:42.162" v="1039"/>
          <pc:sldLayoutMkLst>
            <pc:docMk/>
            <pc:sldMasterMk cId="2094712805" sldId="2147483648"/>
            <pc:sldLayoutMk cId="985469369" sldId="2147483654"/>
          </pc:sldLayoutMkLst>
          <pc:spChg chg="mod">
            <ac:chgData name="小松 陽香" userId="9d4a7065-6176-481c-b556-1e2496a25942" providerId="ADAL" clId="{091131F4-9C54-3148-8D7F-07F4B8EBCFF8}" dt="2022-12-27T05:25:42.162" v="1039"/>
            <ac:spMkLst>
              <pc:docMk/>
              <pc:sldMasterMk cId="2094712805" sldId="2147483648"/>
              <pc:sldLayoutMk cId="985469369" sldId="2147483654"/>
              <ac:spMk id="2" creationId="{3B668362-31B8-954C-B933-C7A22C34EA85}"/>
            </ac:spMkLst>
          </pc:spChg>
          <pc:spChg chg="mod">
            <ac:chgData name="小松 陽香" userId="9d4a7065-6176-481c-b556-1e2496a25942" providerId="ADAL" clId="{091131F4-9C54-3148-8D7F-07F4B8EBCFF8}" dt="2022-12-27T05:25:40.796" v="1037"/>
            <ac:spMkLst>
              <pc:docMk/>
              <pc:sldMasterMk cId="2094712805" sldId="2147483648"/>
              <pc:sldLayoutMk cId="985469369" sldId="2147483654"/>
              <ac:spMk id="4" creationId="{8A34A179-E004-5E4E-9C15-3ED0275CB429}"/>
            </ac:spMkLst>
          </pc:spChg>
        </pc:sldLayoutChg>
        <pc:sldLayoutChg chg="modSp">
          <pc:chgData name="小松 陽香" userId="9d4a7065-6176-481c-b556-1e2496a25942" providerId="ADAL" clId="{091131F4-9C54-3148-8D7F-07F4B8EBCFF8}" dt="2022-12-27T05:25:40.796" v="1037"/>
          <pc:sldLayoutMkLst>
            <pc:docMk/>
            <pc:sldMasterMk cId="2094712805" sldId="2147483648"/>
            <pc:sldLayoutMk cId="3755661008" sldId="2147483655"/>
          </pc:sldLayoutMkLst>
          <pc:spChg chg="mod">
            <ac:chgData name="小松 陽香" userId="9d4a7065-6176-481c-b556-1e2496a25942" providerId="ADAL" clId="{091131F4-9C54-3148-8D7F-07F4B8EBCFF8}" dt="2022-12-27T05:25:40.796" v="1037"/>
            <ac:spMkLst>
              <pc:docMk/>
              <pc:sldMasterMk cId="2094712805" sldId="2147483648"/>
              <pc:sldLayoutMk cId="3755661008" sldId="2147483655"/>
              <ac:spMk id="3" creationId="{7E92889D-916E-DE45-99A0-639D198DFB8C}"/>
            </ac:spMkLst>
          </pc:spChg>
        </pc:sldLayoutChg>
        <pc:sldLayoutChg chg="modSp">
          <pc:chgData name="小松 陽香" userId="9d4a7065-6176-481c-b556-1e2496a25942" providerId="ADAL" clId="{091131F4-9C54-3148-8D7F-07F4B8EBCFF8}" dt="2022-12-27T05:25:40.796" v="1037"/>
          <pc:sldLayoutMkLst>
            <pc:docMk/>
            <pc:sldMasterMk cId="2094712805" sldId="2147483648"/>
            <pc:sldLayoutMk cId="876945926" sldId="2147483656"/>
          </pc:sldLayoutMkLst>
          <pc:spChg chg="mod">
            <ac:chgData name="小松 陽香" userId="9d4a7065-6176-481c-b556-1e2496a25942" providerId="ADAL" clId="{091131F4-9C54-3148-8D7F-07F4B8EBCFF8}" dt="2022-12-27T05:25:40.796" v="1037"/>
            <ac:spMkLst>
              <pc:docMk/>
              <pc:sldMasterMk cId="2094712805" sldId="2147483648"/>
              <pc:sldLayoutMk cId="876945926" sldId="2147483656"/>
              <ac:spMk id="6" creationId="{96252714-EC04-2F4E-B2B7-D5C8ABCA7943}"/>
            </ac:spMkLst>
          </pc:spChg>
        </pc:sldLayoutChg>
        <pc:sldLayoutChg chg="modSp">
          <pc:chgData name="小松 陽香" userId="9d4a7065-6176-481c-b556-1e2496a25942" providerId="ADAL" clId="{091131F4-9C54-3148-8D7F-07F4B8EBCFF8}" dt="2022-12-27T05:25:40.796" v="1037"/>
          <pc:sldLayoutMkLst>
            <pc:docMk/>
            <pc:sldMasterMk cId="2094712805" sldId="2147483648"/>
            <pc:sldLayoutMk cId="3610341224" sldId="2147483657"/>
          </pc:sldLayoutMkLst>
          <pc:spChg chg="mod">
            <ac:chgData name="小松 陽香" userId="9d4a7065-6176-481c-b556-1e2496a25942" providerId="ADAL" clId="{091131F4-9C54-3148-8D7F-07F4B8EBCFF8}" dt="2022-12-27T05:25:40.796" v="1037"/>
            <ac:spMkLst>
              <pc:docMk/>
              <pc:sldMasterMk cId="2094712805" sldId="2147483648"/>
              <pc:sldLayoutMk cId="3610341224" sldId="2147483657"/>
              <ac:spMk id="6" creationId="{9094B68A-D8E4-8F4D-850D-DC1EECEC7B62}"/>
            </ac:spMkLst>
          </pc:spChg>
        </pc:sldLayoutChg>
        <pc:sldLayoutChg chg="modSp">
          <pc:chgData name="小松 陽香" userId="9d4a7065-6176-481c-b556-1e2496a25942" providerId="ADAL" clId="{091131F4-9C54-3148-8D7F-07F4B8EBCFF8}" dt="2022-12-27T05:25:42.162" v="1039"/>
          <pc:sldLayoutMkLst>
            <pc:docMk/>
            <pc:sldMasterMk cId="2094712805" sldId="2147483648"/>
            <pc:sldLayoutMk cId="3798747917" sldId="2147483658"/>
          </pc:sldLayoutMkLst>
          <pc:spChg chg="mod">
            <ac:chgData name="小松 陽香" userId="9d4a7065-6176-481c-b556-1e2496a25942" providerId="ADAL" clId="{091131F4-9C54-3148-8D7F-07F4B8EBCFF8}" dt="2022-12-27T05:25:42.162" v="1039"/>
            <ac:spMkLst>
              <pc:docMk/>
              <pc:sldMasterMk cId="2094712805" sldId="2147483648"/>
              <pc:sldLayoutMk cId="3798747917" sldId="2147483658"/>
              <ac:spMk id="2" creationId="{53FB3B09-6509-644F-B281-B0BA7A2703A6}"/>
            </ac:spMkLst>
          </pc:spChg>
          <pc:spChg chg="mod">
            <ac:chgData name="小松 陽香" userId="9d4a7065-6176-481c-b556-1e2496a25942" providerId="ADAL" clId="{091131F4-9C54-3148-8D7F-07F4B8EBCFF8}" dt="2022-12-27T05:25:40.796" v="1037"/>
            <ac:spMkLst>
              <pc:docMk/>
              <pc:sldMasterMk cId="2094712805" sldId="2147483648"/>
              <pc:sldLayoutMk cId="3798747917" sldId="2147483658"/>
              <ac:spMk id="5" creationId="{D5669D2D-FF3E-1244-89AD-AB6AD5A0E769}"/>
            </ac:spMkLst>
          </pc:spChg>
        </pc:sldLayoutChg>
        <pc:sldLayoutChg chg="modSp">
          <pc:chgData name="小松 陽香" userId="9d4a7065-6176-481c-b556-1e2496a25942" providerId="ADAL" clId="{091131F4-9C54-3148-8D7F-07F4B8EBCFF8}" dt="2022-12-27T05:25:40.796" v="1037"/>
          <pc:sldLayoutMkLst>
            <pc:docMk/>
            <pc:sldMasterMk cId="2094712805" sldId="2147483648"/>
            <pc:sldLayoutMk cId="2988820224" sldId="2147483659"/>
          </pc:sldLayoutMkLst>
          <pc:spChg chg="mod">
            <ac:chgData name="小松 陽香" userId="9d4a7065-6176-481c-b556-1e2496a25942" providerId="ADAL" clId="{091131F4-9C54-3148-8D7F-07F4B8EBCFF8}" dt="2022-12-27T05:25:40.796" v="1037"/>
            <ac:spMkLst>
              <pc:docMk/>
              <pc:sldMasterMk cId="2094712805" sldId="2147483648"/>
              <pc:sldLayoutMk cId="2988820224" sldId="2147483659"/>
              <ac:spMk id="5" creationId="{E4BC0388-1E29-3A47-A06A-04060059486F}"/>
            </ac:spMkLst>
          </pc:spChg>
        </pc:sldLayoutChg>
      </pc:sldMasterChg>
    </pc:docChg>
  </pc:docChgLst>
  <pc:docChgLst>
    <pc:chgData name="河井 祐樹" userId="bdc621ca-a081-4ed6-a0bd-41395e87d027" providerId="ADAL" clId="{C85E4CA5-1520-3644-A0B8-720826365D30}"/>
    <pc:docChg chg="undo custSel addSld delSld modSld">
      <pc:chgData name="河井 祐樹" userId="bdc621ca-a081-4ed6-a0bd-41395e87d027" providerId="ADAL" clId="{C85E4CA5-1520-3644-A0B8-720826365D30}" dt="2022-12-27T00:46:24.448" v="91" actId="2696"/>
      <pc:docMkLst>
        <pc:docMk/>
      </pc:docMkLst>
      <pc:sldChg chg="delSp modSp del mod">
        <pc:chgData name="河井 祐樹" userId="bdc621ca-a081-4ed6-a0bd-41395e87d027" providerId="ADAL" clId="{C85E4CA5-1520-3644-A0B8-720826365D30}" dt="2022-12-27T00:46:24.448" v="91" actId="2696"/>
        <pc:sldMkLst>
          <pc:docMk/>
          <pc:sldMk cId="964651721" sldId="256"/>
        </pc:sldMkLst>
        <pc:spChg chg="mod">
          <ac:chgData name="河井 祐樹" userId="bdc621ca-a081-4ed6-a0bd-41395e87d027" providerId="ADAL" clId="{C85E4CA5-1520-3644-A0B8-720826365D30}" dt="2022-11-21T02:14:28.869" v="39" actId="14100"/>
          <ac:spMkLst>
            <pc:docMk/>
            <pc:sldMk cId="964651721" sldId="256"/>
            <ac:spMk id="8" creationId="{6D480C49-9893-7E48-8376-A644DBB789DC}"/>
          </ac:spMkLst>
        </pc:spChg>
        <pc:picChg chg="del">
          <ac:chgData name="河井 祐樹" userId="bdc621ca-a081-4ed6-a0bd-41395e87d027" providerId="ADAL" clId="{C85E4CA5-1520-3644-A0B8-720826365D30}" dt="2022-11-21T02:13:44.860" v="0" actId="478"/>
          <ac:picMkLst>
            <pc:docMk/>
            <pc:sldMk cId="964651721" sldId="256"/>
            <ac:picMk id="3" creationId="{77F00B4F-BB03-5647-BDE2-EC240235C06A}"/>
          </ac:picMkLst>
        </pc:picChg>
      </pc:sldChg>
      <pc:sldChg chg="modSp mod">
        <pc:chgData name="河井 祐樹" userId="bdc621ca-a081-4ed6-a0bd-41395e87d027" providerId="ADAL" clId="{C85E4CA5-1520-3644-A0B8-720826365D30}" dt="2022-11-21T02:14:56.890" v="54" actId="20577"/>
        <pc:sldMkLst>
          <pc:docMk/>
          <pc:sldMk cId="7798432" sldId="257"/>
        </pc:sldMkLst>
        <pc:spChg chg="mod">
          <ac:chgData name="河井 祐樹" userId="bdc621ca-a081-4ed6-a0bd-41395e87d027" providerId="ADAL" clId="{C85E4CA5-1520-3644-A0B8-720826365D30}" dt="2022-11-21T02:14:56.890" v="54" actId="20577"/>
          <ac:spMkLst>
            <pc:docMk/>
            <pc:sldMk cId="7798432" sldId="257"/>
            <ac:spMk id="4" creationId="{7ECD1462-F17B-5D47-9CB0-E66D10FFF8B9}"/>
          </ac:spMkLst>
        </pc:spChg>
      </pc:sldChg>
      <pc:sldChg chg="modSp mod">
        <pc:chgData name="河井 祐樹" userId="bdc621ca-a081-4ed6-a0bd-41395e87d027" providerId="ADAL" clId="{C85E4CA5-1520-3644-A0B8-720826365D30}" dt="2022-11-21T02:22:03.126" v="74" actId="20577"/>
        <pc:sldMkLst>
          <pc:docMk/>
          <pc:sldMk cId="2568483855" sldId="258"/>
        </pc:sldMkLst>
        <pc:spChg chg="mod">
          <ac:chgData name="河井 祐樹" userId="bdc621ca-a081-4ed6-a0bd-41395e87d027" providerId="ADAL" clId="{C85E4CA5-1520-3644-A0B8-720826365D30}" dt="2022-11-21T02:22:03.126" v="74" actId="20577"/>
          <ac:spMkLst>
            <pc:docMk/>
            <pc:sldMk cId="2568483855" sldId="258"/>
            <ac:spMk id="10" creationId="{6B0776FC-9FB2-B34A-884D-FD81DA30F0A6}"/>
          </ac:spMkLst>
        </pc:spChg>
      </pc:sldChg>
      <pc:sldChg chg="addSp delSp modSp add mod">
        <pc:chgData name="河井 祐樹" userId="bdc621ca-a081-4ed6-a0bd-41395e87d027" providerId="ADAL" clId="{C85E4CA5-1520-3644-A0B8-720826365D30}" dt="2022-11-21T02:24:20.456" v="89" actId="1076"/>
        <pc:sldMkLst>
          <pc:docMk/>
          <pc:sldMk cId="1968996164" sldId="288"/>
        </pc:sldMkLst>
        <pc:spChg chg="del">
          <ac:chgData name="河井 祐樹" userId="bdc621ca-a081-4ed6-a0bd-41395e87d027" providerId="ADAL" clId="{C85E4CA5-1520-3644-A0B8-720826365D30}" dt="2022-11-21T02:24:09.374" v="86" actId="478"/>
          <ac:spMkLst>
            <pc:docMk/>
            <pc:sldMk cId="1968996164" sldId="288"/>
            <ac:spMk id="2" creationId="{38A80A4B-5CFB-B848-9A93-49454097336C}"/>
          </ac:spMkLst>
        </pc:spChg>
        <pc:spChg chg="del">
          <ac:chgData name="河井 祐樹" userId="bdc621ca-a081-4ed6-a0bd-41395e87d027" providerId="ADAL" clId="{C85E4CA5-1520-3644-A0B8-720826365D30}" dt="2022-11-21T02:24:09.374" v="86" actId="478"/>
          <ac:spMkLst>
            <pc:docMk/>
            <pc:sldMk cId="1968996164" sldId="288"/>
            <ac:spMk id="3" creationId="{8FD86742-DF11-364F-9040-FFBC7516A840}"/>
          </ac:spMkLst>
        </pc:spChg>
        <pc:picChg chg="del">
          <ac:chgData name="河井 祐樹" userId="bdc621ca-a081-4ed6-a0bd-41395e87d027" providerId="ADAL" clId="{C85E4CA5-1520-3644-A0B8-720826365D30}" dt="2022-11-21T02:22:18.325" v="76" actId="478"/>
          <ac:picMkLst>
            <pc:docMk/>
            <pc:sldMk cId="1968996164" sldId="288"/>
            <ac:picMk id="5" creationId="{436C63F6-1B4B-9840-B577-FA150C0AC0D7}"/>
          </ac:picMkLst>
        </pc:picChg>
        <pc:picChg chg="add mod modCrop">
          <ac:chgData name="河井 祐樹" userId="bdc621ca-a081-4ed6-a0bd-41395e87d027" providerId="ADAL" clId="{C85E4CA5-1520-3644-A0B8-720826365D30}" dt="2022-11-21T02:24:20.456" v="89" actId="1076"/>
          <ac:picMkLst>
            <pc:docMk/>
            <pc:sldMk cId="1968996164" sldId="288"/>
            <ac:picMk id="6" creationId="{C7669C46-B7FB-0A7B-9881-4D810E3EB431}"/>
          </ac:picMkLst>
        </pc:picChg>
      </pc:sldChg>
      <pc:sldChg chg="add">
        <pc:chgData name="河井 祐樹" userId="bdc621ca-a081-4ed6-a0bd-41395e87d027" providerId="ADAL" clId="{C85E4CA5-1520-3644-A0B8-720826365D30}" dt="2022-12-27T00:46:14.413" v="90"/>
        <pc:sldMkLst>
          <pc:docMk/>
          <pc:sldMk cId="4064739921" sldId="289"/>
        </pc:sldMkLst>
      </pc:sldChg>
      <pc:sldChg chg="add">
        <pc:chgData name="河井 祐樹" userId="bdc621ca-a081-4ed6-a0bd-41395e87d027" providerId="ADAL" clId="{C85E4CA5-1520-3644-A0B8-720826365D30}" dt="2022-12-27T00:46:14.413" v="90"/>
        <pc:sldMkLst>
          <pc:docMk/>
          <pc:sldMk cId="1243376268" sldId="290"/>
        </pc:sldMkLst>
      </pc:sldChg>
      <pc:sldChg chg="add">
        <pc:chgData name="河井 祐樹" userId="bdc621ca-a081-4ed6-a0bd-41395e87d027" providerId="ADAL" clId="{C85E4CA5-1520-3644-A0B8-720826365D30}" dt="2022-12-27T00:46:14.413" v="90"/>
        <pc:sldMkLst>
          <pc:docMk/>
          <pc:sldMk cId="4033253627" sldId="291"/>
        </pc:sldMkLst>
      </pc:sldChg>
      <pc:sldChg chg="add">
        <pc:chgData name="河井 祐樹" userId="bdc621ca-a081-4ed6-a0bd-41395e87d027" providerId="ADAL" clId="{C85E4CA5-1520-3644-A0B8-720826365D30}" dt="2022-12-27T00:46:14.413" v="90"/>
        <pc:sldMkLst>
          <pc:docMk/>
          <pc:sldMk cId="536365098" sldId="292"/>
        </pc:sldMkLst>
      </pc:sldChg>
      <pc:sldChg chg="add">
        <pc:chgData name="河井 祐樹" userId="bdc621ca-a081-4ed6-a0bd-41395e87d027" providerId="ADAL" clId="{C85E4CA5-1520-3644-A0B8-720826365D30}" dt="2022-12-27T00:46:14.413" v="90"/>
        <pc:sldMkLst>
          <pc:docMk/>
          <pc:sldMk cId="18921588"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4A6795FF-E794-0F43-BB2B-91B1DDB518F0}" type="datetimeFigureOut">
              <a:rPr kumimoji="1" lang="ja-JP" altLang="en-US" smtClean="0"/>
              <a:t>2023/2/17</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30DB991-4017-AB4A-AE78-988B98691604}" type="slidenum">
              <a:rPr kumimoji="1" lang="ja-JP" altLang="en-US" smtClean="0"/>
              <a:t>‹#›</a:t>
            </a:fld>
            <a:endParaRPr kumimoji="1" lang="ja-JP" altLang="en-US"/>
          </a:p>
        </p:txBody>
      </p:sp>
    </p:spTree>
    <p:extLst>
      <p:ext uri="{BB962C8B-B14F-4D97-AF65-F5344CB8AC3E}">
        <p14:creationId xmlns:p14="http://schemas.microsoft.com/office/powerpoint/2010/main" val="267547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3</a:t>
            </a:fld>
            <a:endParaRPr kumimoji="1" lang="ja-JP" altLang="en-US"/>
          </a:p>
        </p:txBody>
      </p:sp>
    </p:spTree>
    <p:extLst>
      <p:ext uri="{BB962C8B-B14F-4D97-AF65-F5344CB8AC3E}">
        <p14:creationId xmlns:p14="http://schemas.microsoft.com/office/powerpoint/2010/main" val="45667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15</a:t>
            </a:fld>
            <a:endParaRPr kumimoji="1" lang="ja-JP" altLang="en-US"/>
          </a:p>
        </p:txBody>
      </p:sp>
    </p:spTree>
    <p:extLst>
      <p:ext uri="{BB962C8B-B14F-4D97-AF65-F5344CB8AC3E}">
        <p14:creationId xmlns:p14="http://schemas.microsoft.com/office/powerpoint/2010/main" val="521424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17</a:t>
            </a:fld>
            <a:endParaRPr kumimoji="1" lang="ja-JP" altLang="en-US"/>
          </a:p>
        </p:txBody>
      </p:sp>
    </p:spTree>
    <p:extLst>
      <p:ext uri="{BB962C8B-B14F-4D97-AF65-F5344CB8AC3E}">
        <p14:creationId xmlns:p14="http://schemas.microsoft.com/office/powerpoint/2010/main" val="1669154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18</a:t>
            </a:fld>
            <a:endParaRPr kumimoji="1" lang="ja-JP" altLang="en-US"/>
          </a:p>
        </p:txBody>
      </p:sp>
    </p:spTree>
    <p:extLst>
      <p:ext uri="{BB962C8B-B14F-4D97-AF65-F5344CB8AC3E}">
        <p14:creationId xmlns:p14="http://schemas.microsoft.com/office/powerpoint/2010/main" val="1228099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19</a:t>
            </a:fld>
            <a:endParaRPr kumimoji="1" lang="ja-JP" altLang="en-US"/>
          </a:p>
        </p:txBody>
      </p:sp>
    </p:spTree>
    <p:extLst>
      <p:ext uri="{BB962C8B-B14F-4D97-AF65-F5344CB8AC3E}">
        <p14:creationId xmlns:p14="http://schemas.microsoft.com/office/powerpoint/2010/main" val="377292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4</a:t>
            </a:fld>
            <a:endParaRPr kumimoji="1" lang="ja-JP" altLang="en-US"/>
          </a:p>
        </p:txBody>
      </p:sp>
    </p:spTree>
    <p:extLst>
      <p:ext uri="{BB962C8B-B14F-4D97-AF65-F5344CB8AC3E}">
        <p14:creationId xmlns:p14="http://schemas.microsoft.com/office/powerpoint/2010/main" val="193073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5</a:t>
            </a:fld>
            <a:endParaRPr kumimoji="1" lang="ja-JP" altLang="en-US"/>
          </a:p>
        </p:txBody>
      </p:sp>
    </p:spTree>
    <p:extLst>
      <p:ext uri="{BB962C8B-B14F-4D97-AF65-F5344CB8AC3E}">
        <p14:creationId xmlns:p14="http://schemas.microsoft.com/office/powerpoint/2010/main" val="3808737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6</a:t>
            </a:fld>
            <a:endParaRPr kumimoji="1" lang="ja-JP" altLang="en-US"/>
          </a:p>
        </p:txBody>
      </p:sp>
    </p:spTree>
    <p:extLst>
      <p:ext uri="{BB962C8B-B14F-4D97-AF65-F5344CB8AC3E}">
        <p14:creationId xmlns:p14="http://schemas.microsoft.com/office/powerpoint/2010/main" val="7665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7</a:t>
            </a:fld>
            <a:endParaRPr kumimoji="1" lang="ja-JP" altLang="en-US"/>
          </a:p>
        </p:txBody>
      </p:sp>
    </p:spTree>
    <p:extLst>
      <p:ext uri="{BB962C8B-B14F-4D97-AF65-F5344CB8AC3E}">
        <p14:creationId xmlns:p14="http://schemas.microsoft.com/office/powerpoint/2010/main" val="54644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8</a:t>
            </a:fld>
            <a:endParaRPr kumimoji="1" lang="ja-JP" altLang="en-US"/>
          </a:p>
        </p:txBody>
      </p:sp>
    </p:spTree>
    <p:extLst>
      <p:ext uri="{BB962C8B-B14F-4D97-AF65-F5344CB8AC3E}">
        <p14:creationId xmlns:p14="http://schemas.microsoft.com/office/powerpoint/2010/main" val="407079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12</a:t>
            </a:fld>
            <a:endParaRPr kumimoji="1" lang="ja-JP" altLang="en-US"/>
          </a:p>
        </p:txBody>
      </p:sp>
    </p:spTree>
    <p:extLst>
      <p:ext uri="{BB962C8B-B14F-4D97-AF65-F5344CB8AC3E}">
        <p14:creationId xmlns:p14="http://schemas.microsoft.com/office/powerpoint/2010/main" val="2776432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13</a:t>
            </a:fld>
            <a:endParaRPr kumimoji="1" lang="ja-JP" altLang="en-US"/>
          </a:p>
        </p:txBody>
      </p:sp>
    </p:spTree>
    <p:extLst>
      <p:ext uri="{BB962C8B-B14F-4D97-AF65-F5344CB8AC3E}">
        <p14:creationId xmlns:p14="http://schemas.microsoft.com/office/powerpoint/2010/main" val="336573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14</a:t>
            </a:fld>
            <a:endParaRPr kumimoji="1" lang="ja-JP" altLang="en-US"/>
          </a:p>
        </p:txBody>
      </p:sp>
    </p:spTree>
    <p:extLst>
      <p:ext uri="{BB962C8B-B14F-4D97-AF65-F5344CB8AC3E}">
        <p14:creationId xmlns:p14="http://schemas.microsoft.com/office/powerpoint/2010/main" val="380846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3CC7087-EF7C-B447-8825-677B1E2E154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9E198B61-9EFA-F24B-B055-6FCB13210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88288278-56C8-F648-90C0-1E16DCC40E6E}"/>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5" name="フッター プレースホルダー 4">
            <a:extLst>
              <a:ext uri="{FF2B5EF4-FFF2-40B4-BE49-F238E27FC236}">
                <a16:creationId xmlns:a16="http://schemas.microsoft.com/office/drawing/2014/main" xmlns="" id="{918C9C68-7646-8D44-BBEC-AF1B0C36FC4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431C4C1-E27F-8143-A930-43FAA8759E1C}"/>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4146884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3FB3B09-6509-644F-B281-B0BA7A2703A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92A38DC4-C713-5549-A38D-584B9BCC43C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977BE1FA-F3AD-B849-BC2D-6FBFCAF1165E}"/>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5" name="フッター プレースホルダー 4">
            <a:extLst>
              <a:ext uri="{FF2B5EF4-FFF2-40B4-BE49-F238E27FC236}">
                <a16:creationId xmlns:a16="http://schemas.microsoft.com/office/drawing/2014/main" xmlns="" id="{D5669D2D-FF3E-1244-89AD-AB6AD5A0E76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F010D9FE-F116-124A-B8C8-D7684AF06695}"/>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79874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131B8E3A-D2BF-B64A-99B4-A741DDB66912}"/>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18C326B6-3713-054A-AA56-40209F2447C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E52CC4B4-E33B-E549-96C1-69C73AE334CF}"/>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5" name="フッター プレースホルダー 4">
            <a:extLst>
              <a:ext uri="{FF2B5EF4-FFF2-40B4-BE49-F238E27FC236}">
                <a16:creationId xmlns:a16="http://schemas.microsoft.com/office/drawing/2014/main" xmlns="" id="{E4BC0388-1E29-3A47-A06A-04060059486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6DDB1583-7341-D343-B729-6271782999FC}"/>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298882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18D0D90-3816-1847-9707-F0852235A120}"/>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F6E15901-CD77-C04F-9D23-774A38D4303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3B47E2C9-7B9A-EA40-B02D-5B5F7DCF273A}"/>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5" name="フッター プレースホルダー 4">
            <a:extLst>
              <a:ext uri="{FF2B5EF4-FFF2-40B4-BE49-F238E27FC236}">
                <a16:creationId xmlns:a16="http://schemas.microsoft.com/office/drawing/2014/main" xmlns="" id="{6F78EF3D-EFA7-F34B-944C-463EE74BAB2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51E0B5D-17B6-2E45-8CC4-1D0DF2825772}"/>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22363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81A97A3-0555-9348-9DA6-AF5C8C74DF4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F7AE2EDD-7F75-824E-AD05-8FD6A49ACE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2FD5AF8B-06D6-C94E-A124-25B61320B00F}"/>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5" name="フッター プレースホルダー 4">
            <a:extLst>
              <a:ext uri="{FF2B5EF4-FFF2-40B4-BE49-F238E27FC236}">
                <a16:creationId xmlns:a16="http://schemas.microsoft.com/office/drawing/2014/main" xmlns="" id="{6EF75A62-8767-2F44-8FB7-3DFBA0ABBF1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2541643D-B1BA-BF4E-BC6F-44029691F480}"/>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09408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B719960-FCFB-C848-8A76-F3D3A8A6299D}"/>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6BCB7DAD-764C-3842-8A42-B37AA9E9F34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95C09CE2-BA4E-604D-842F-3E6BDDD599C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B9E13322-04CD-304A-83E7-8DB87A6FFD6A}"/>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6" name="フッター プレースホルダー 5">
            <a:extLst>
              <a:ext uri="{FF2B5EF4-FFF2-40B4-BE49-F238E27FC236}">
                <a16:creationId xmlns:a16="http://schemas.microsoft.com/office/drawing/2014/main" xmlns="" id="{0BAC8D29-F23A-5041-A128-4745ACAD0A8A}"/>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C106E7D8-B6CB-B64F-815F-90BADA645781}"/>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91620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6EA48CB-756C-C547-9BA4-AAC08A480414}"/>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1F3E7FCB-D523-C845-A761-BD02F1EC7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A20446BC-4872-1C4C-AB55-D5B1E74518D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DC02D8A8-6C24-8548-ACFF-0BD71315BD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469DA1AD-0300-1E44-B47F-69E76E761BA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CC392BC5-D9FC-5E4B-B485-CF9A2B9337C3}"/>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8" name="フッター プレースホルダー 7">
            <a:extLst>
              <a:ext uri="{FF2B5EF4-FFF2-40B4-BE49-F238E27FC236}">
                <a16:creationId xmlns:a16="http://schemas.microsoft.com/office/drawing/2014/main" xmlns="" id="{56C9DA1B-1C2D-0A44-8270-47126F0848C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7BAF0D62-595D-184F-BB9D-06968E960481}"/>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147953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B668362-31B8-954C-B933-C7A22C34EA85}"/>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B29467D3-F553-6742-B9F1-6C117F65A687}"/>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4" name="フッター プレースホルダー 3">
            <a:extLst>
              <a:ext uri="{FF2B5EF4-FFF2-40B4-BE49-F238E27FC236}">
                <a16:creationId xmlns:a16="http://schemas.microsoft.com/office/drawing/2014/main" xmlns="" id="{8A34A179-E004-5E4E-9C15-3ED0275CB42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A45C6926-2B72-534B-88B3-C12CB4A32237}"/>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98546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7E4C9CD2-F472-6C4D-86D7-C52EC6453B01}"/>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3" name="フッター プレースホルダー 2">
            <a:extLst>
              <a:ext uri="{FF2B5EF4-FFF2-40B4-BE49-F238E27FC236}">
                <a16:creationId xmlns:a16="http://schemas.microsoft.com/office/drawing/2014/main" xmlns="" id="{7E92889D-916E-DE45-99A0-639D198DFB8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F485041F-653A-2843-B1B7-89360ABBDA2B}"/>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75566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40A152B-DB54-C244-9867-EE5C72939B1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F0624DDD-0342-F04D-8059-A907D2E73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52A02BE4-FA3C-FB49-A399-38296C508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F5486654-421D-4546-A948-E1B7C06990F6}"/>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6" name="フッター プレースホルダー 5">
            <a:extLst>
              <a:ext uri="{FF2B5EF4-FFF2-40B4-BE49-F238E27FC236}">
                <a16:creationId xmlns:a16="http://schemas.microsoft.com/office/drawing/2014/main" xmlns="" id="{96252714-EC04-2F4E-B2B7-D5C8ABCA794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BFCBC0E6-5A46-8546-B589-71BDCB4F4B20}"/>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87694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5EE6CE8-66BC-E240-9634-DEA074A488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B1A2542E-2E7A-FA44-A935-9DD7BAC87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405C00E5-77EF-3D4D-AF72-7A06C3936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F8796BDF-A51A-1240-8342-0DFC9548857A}"/>
              </a:ext>
            </a:extLst>
          </p:cNvPr>
          <p:cNvSpPr>
            <a:spLocks noGrp="1"/>
          </p:cNvSpPr>
          <p:nvPr>
            <p:ph type="dt" sz="half" idx="10"/>
          </p:nvPr>
        </p:nvSpPr>
        <p:spPr/>
        <p:txBody>
          <a:bodyPr/>
          <a:lstStyle/>
          <a:p>
            <a:fld id="{6C47C788-02C8-F94E-83CE-B89C84E27C2C}" type="datetimeFigureOut">
              <a:rPr kumimoji="1" lang="ja-JP" altLang="en-US" smtClean="0"/>
              <a:t>2023/2/17</a:t>
            </a:fld>
            <a:endParaRPr kumimoji="1" lang="ja-JP" altLang="en-US"/>
          </a:p>
        </p:txBody>
      </p:sp>
      <p:sp>
        <p:nvSpPr>
          <p:cNvPr id="6" name="フッター プレースホルダー 5">
            <a:extLst>
              <a:ext uri="{FF2B5EF4-FFF2-40B4-BE49-F238E27FC236}">
                <a16:creationId xmlns:a16="http://schemas.microsoft.com/office/drawing/2014/main" xmlns="" id="{9094B68A-D8E4-8F4D-850D-DC1EECEC7B6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C49A8705-6A2B-BB46-9E5F-FC5A645709DE}"/>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61034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xmlns="" id="{7E4520D6-285B-834C-802B-E1BA8BCF16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6683A891-66A2-C741-8D0B-9DCA66F7A8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7C788-02C8-F94E-83CE-B89C84E27C2C}" type="datetimeFigureOut">
              <a:rPr kumimoji="1" lang="ja-JP" altLang="en-US" smtClean="0"/>
              <a:t>2023/2/17</a:t>
            </a:fld>
            <a:endParaRPr kumimoji="1" lang="ja-JP" altLang="en-US"/>
          </a:p>
        </p:txBody>
      </p:sp>
      <p:sp>
        <p:nvSpPr>
          <p:cNvPr id="6" name="スライド番号プレースホルダー 5">
            <a:extLst>
              <a:ext uri="{FF2B5EF4-FFF2-40B4-BE49-F238E27FC236}">
                <a16:creationId xmlns:a16="http://schemas.microsoft.com/office/drawing/2014/main" xmlns="" id="{BAA69A26-3B1E-044A-864A-BFE588B857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C42AF-F11A-E845-AEFF-BCEBEB410F3F}" type="slidenum">
              <a:rPr kumimoji="1" lang="ja-JP" altLang="en-US" smtClean="0"/>
              <a:t>‹#›</a:t>
            </a:fld>
            <a:endParaRPr kumimoji="1" lang="ja-JP" altLang="en-US"/>
          </a:p>
        </p:txBody>
      </p:sp>
      <p:sp>
        <p:nvSpPr>
          <p:cNvPr id="8" name="フッター プレースホルダー 7">
            <a:extLst>
              <a:ext uri="{FF2B5EF4-FFF2-40B4-BE49-F238E27FC236}">
                <a16:creationId xmlns:a16="http://schemas.microsoft.com/office/drawing/2014/main" xmlns="" id="{D86974AD-CD3D-DB07-78F0-8A84D031E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9" name="タイトル プレースホルダー 8">
            <a:extLst>
              <a:ext uri="{FF2B5EF4-FFF2-40B4-BE49-F238E27FC236}">
                <a16:creationId xmlns:a16="http://schemas.microsoft.com/office/drawing/2014/main" xmlns="" id="{6E8AD2A4-8E71-4D6D-8C67-4BAEA475C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209471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章タイトル">
            <a:extLst>
              <a:ext uri="{FF2B5EF4-FFF2-40B4-BE49-F238E27FC236}">
                <a16:creationId xmlns:a16="http://schemas.microsoft.com/office/drawing/2014/main" xmlns="" id="{6D480C49-9893-7E48-8376-A644DBB789DC}"/>
              </a:ext>
            </a:extLst>
          </p:cNvPr>
          <p:cNvSpPr txBox="1"/>
          <p:nvPr/>
        </p:nvSpPr>
        <p:spPr>
          <a:xfrm>
            <a:off x="2163534" y="2537819"/>
            <a:ext cx="7864932" cy="984885"/>
          </a:xfrm>
          <a:prstGeom prst="rect">
            <a:avLst/>
          </a:prstGeom>
          <a:noFill/>
          <a:effectLst>
            <a:reflection blurRad="62011" stA="25000" endPos="90000" dir="5400000" sy="-100000" algn="bl" rotWithShape="0"/>
          </a:effectLst>
        </p:spPr>
        <p:txBody>
          <a:bodyPr wrap="square" lIns="0" tIns="0" rIns="0" bIns="0" rtlCol="0" anchor="t" anchorCtr="0">
            <a:spAutoFit/>
          </a:bodyPr>
          <a:lstStyle/>
          <a:p>
            <a:pPr algn="ctr"/>
            <a:r>
              <a:rPr lang="ja-JP" altLang="en-US" sz="6400" b="1" dirty="0" smtClean="0">
                <a:solidFill>
                  <a:srgbClr val="3EB35D"/>
                </a:solidFill>
                <a:latin typeface="MS Gothic" panose="020B0609070205080204" pitchFamily="49" charset="-128"/>
                <a:ea typeface="MS Gothic" panose="020B0609070205080204" pitchFamily="49" charset="-128"/>
              </a:rPr>
              <a:t>３章</a:t>
            </a:r>
            <a:r>
              <a:rPr lang="ja-JP" altLang="en-US" sz="6400" b="1" dirty="0">
                <a:solidFill>
                  <a:srgbClr val="3EB35D"/>
                </a:solidFill>
                <a:latin typeface="MS Gothic" panose="020B0609070205080204" pitchFamily="49" charset="-128"/>
                <a:ea typeface="MS Gothic" panose="020B0609070205080204" pitchFamily="49" charset="-128"/>
              </a:rPr>
              <a:t>　子どもの生活</a:t>
            </a:r>
            <a:endParaRPr kumimoji="1" lang="ja-JP" altLang="en-US" sz="6400" b="1" dirty="0">
              <a:solidFill>
                <a:srgbClr val="3EB35D"/>
              </a:solidFill>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4064739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CF210CBF-5C1E-F1FB-5163-F7FC3BBFB525}"/>
              </a:ext>
            </a:extLst>
          </p:cNvPr>
          <p:cNvSpPr txBox="1"/>
          <p:nvPr/>
        </p:nvSpPr>
        <p:spPr>
          <a:xfrm>
            <a:off x="719999" y="540000"/>
            <a:ext cx="10800000" cy="55399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3600">
                <a:latin typeface="MS Gothic" panose="020B0609070205080204" pitchFamily="49" charset="-128"/>
                <a:ea typeface="MS Gothic" panose="020B0609070205080204" pitchFamily="49" charset="-128"/>
              </a:rPr>
              <a:t>子どもの衣服の着替え</a:t>
            </a:r>
            <a:endParaRPr kumimoji="1" lang="ja-JP" altLang="en-US" sz="3600">
              <a:latin typeface="MS Gothic" panose="020B0609070205080204" pitchFamily="49" charset="-128"/>
              <a:ea typeface="MS Gothic" panose="020B0609070205080204" pitchFamily="49" charset="-128"/>
            </a:endParaRPr>
          </a:p>
        </p:txBody>
      </p:sp>
      <p:sp>
        <p:nvSpPr>
          <p:cNvPr id="6" name="テキスト ボックス 2">
            <a:extLst>
              <a:ext uri="{FF2B5EF4-FFF2-40B4-BE49-F238E27FC236}">
                <a16:creationId xmlns:a16="http://schemas.microsoft.com/office/drawing/2014/main" xmlns="" id="{FF6AB676-B109-2EDB-7D3A-D96255C79E69}"/>
              </a:ext>
            </a:extLst>
          </p:cNvPr>
          <p:cNvSpPr txBox="1"/>
          <p:nvPr/>
        </p:nvSpPr>
        <p:spPr>
          <a:xfrm>
            <a:off x="719999" y="1204874"/>
            <a:ext cx="6096726" cy="3776996"/>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１歳を過ぎた子どもは，自分で服を脱いだり着たりしたがるが，なかなか一人ではうまくできない。時間がかかっても，ゆっくり声をかけながら援助して，少しずつ一人でできることを増やしていく。</a:t>
            </a:r>
          </a:p>
        </p:txBody>
      </p:sp>
      <p:pic>
        <p:nvPicPr>
          <p:cNvPr id="4" name="図 ">
            <a:extLst>
              <a:ext uri="{FF2B5EF4-FFF2-40B4-BE49-F238E27FC236}">
                <a16:creationId xmlns:a16="http://schemas.microsoft.com/office/drawing/2014/main" xmlns="" id="{56B7A737-82E8-7371-4DCF-8D19D22ED9BF}"/>
              </a:ext>
            </a:extLst>
          </p:cNvPr>
          <p:cNvPicPr>
            <a:picLocks noChangeAspect="1"/>
          </p:cNvPicPr>
          <p:nvPr/>
        </p:nvPicPr>
        <p:blipFill>
          <a:blip r:embed="rId2"/>
          <a:stretch>
            <a:fillRect/>
          </a:stretch>
        </p:blipFill>
        <p:spPr>
          <a:xfrm>
            <a:off x="6816725" y="2128240"/>
            <a:ext cx="2906289" cy="2853638"/>
          </a:xfrm>
          <a:prstGeom prst="rect">
            <a:avLst/>
          </a:prstGeom>
        </p:spPr>
      </p:pic>
      <p:pic>
        <p:nvPicPr>
          <p:cNvPr id="3" name="図 ">
            <a:extLst>
              <a:ext uri="{FF2B5EF4-FFF2-40B4-BE49-F238E27FC236}">
                <a16:creationId xmlns:a16="http://schemas.microsoft.com/office/drawing/2014/main" xmlns="" id="{CBF37474-718E-290A-CFDD-C4D71B3F3C65}"/>
              </a:ext>
            </a:extLst>
          </p:cNvPr>
          <p:cNvPicPr>
            <a:picLocks noChangeAspect="1"/>
          </p:cNvPicPr>
          <p:nvPr/>
        </p:nvPicPr>
        <p:blipFill>
          <a:blip r:embed="rId3"/>
          <a:stretch>
            <a:fillRect/>
          </a:stretch>
        </p:blipFill>
        <p:spPr>
          <a:xfrm>
            <a:off x="8616950" y="1093998"/>
            <a:ext cx="2903048" cy="2461061"/>
          </a:xfrm>
          <a:prstGeom prst="rect">
            <a:avLst/>
          </a:prstGeom>
        </p:spPr>
      </p:pic>
    </p:spTree>
    <p:extLst>
      <p:ext uri="{BB962C8B-B14F-4D97-AF65-F5344CB8AC3E}">
        <p14:creationId xmlns:p14="http://schemas.microsoft.com/office/powerpoint/2010/main" val="3790391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CF210CBF-5C1E-F1FB-5163-F7FC3BBFB525}"/>
              </a:ext>
            </a:extLst>
          </p:cNvPr>
          <p:cNvSpPr txBox="1"/>
          <p:nvPr/>
        </p:nvSpPr>
        <p:spPr>
          <a:xfrm>
            <a:off x="719999" y="540000"/>
            <a:ext cx="10800000" cy="55399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3600">
                <a:latin typeface="MS Gothic" panose="020B0609070205080204" pitchFamily="49" charset="-128"/>
                <a:ea typeface="MS Gothic" panose="020B0609070205080204" pitchFamily="49" charset="-128"/>
              </a:rPr>
              <a:t>子どもの衣服の着替え</a:t>
            </a:r>
            <a:endParaRPr kumimoji="1" lang="ja-JP" altLang="en-US" sz="3600">
              <a:latin typeface="MS Gothic" panose="020B0609070205080204" pitchFamily="49" charset="-128"/>
              <a:ea typeface="MS Gothic" panose="020B0609070205080204" pitchFamily="49" charset="-128"/>
            </a:endParaRPr>
          </a:p>
        </p:txBody>
      </p:sp>
      <p:sp>
        <p:nvSpPr>
          <p:cNvPr id="6" name="テキスト ボックス 2">
            <a:extLst>
              <a:ext uri="{FF2B5EF4-FFF2-40B4-BE49-F238E27FC236}">
                <a16:creationId xmlns:a16="http://schemas.microsoft.com/office/drawing/2014/main" xmlns="" id="{FF6AB676-B109-2EDB-7D3A-D96255C79E69}"/>
              </a:ext>
            </a:extLst>
          </p:cNvPr>
          <p:cNvSpPr txBox="1"/>
          <p:nvPr/>
        </p:nvSpPr>
        <p:spPr>
          <a:xfrm>
            <a:off x="719998" y="1204874"/>
            <a:ext cx="7896951" cy="3130665"/>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３歳ごろになると，一人で脱ぎ着ができるようになる。衣服に対する興味や関心も生まれてくるので，子どもの声に耳を傾けながら，衣服の選び方や身だしなみのととのえ方を伝えていきたい。</a:t>
            </a:r>
          </a:p>
        </p:txBody>
      </p:sp>
      <p:pic>
        <p:nvPicPr>
          <p:cNvPr id="3" name="図 2">
            <a:extLst>
              <a:ext uri="{FF2B5EF4-FFF2-40B4-BE49-F238E27FC236}">
                <a16:creationId xmlns:a16="http://schemas.microsoft.com/office/drawing/2014/main" xmlns="" id="{6E06458D-5EF1-8FB5-555B-5FD43B5474AA}"/>
              </a:ext>
            </a:extLst>
          </p:cNvPr>
          <p:cNvPicPr>
            <a:picLocks noChangeAspect="1"/>
          </p:cNvPicPr>
          <p:nvPr/>
        </p:nvPicPr>
        <p:blipFill>
          <a:blip r:embed="rId2"/>
          <a:stretch>
            <a:fillRect/>
          </a:stretch>
        </p:blipFill>
        <p:spPr>
          <a:xfrm>
            <a:off x="8616950" y="1204874"/>
            <a:ext cx="2904438" cy="4343085"/>
          </a:xfrm>
          <a:prstGeom prst="rect">
            <a:avLst/>
          </a:prstGeom>
        </p:spPr>
      </p:pic>
    </p:spTree>
    <p:extLst>
      <p:ext uri="{BB962C8B-B14F-4D97-AF65-F5344CB8AC3E}">
        <p14:creationId xmlns:p14="http://schemas.microsoft.com/office/powerpoint/2010/main" val="808195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３　子どもの衣服の調節</a:t>
            </a:r>
            <a:endParaRPr kumimoji="1" lang="ja-JP" altLang="en-US" sz="4000">
              <a:latin typeface="MS Gothic" panose="020B0609070205080204" pitchFamily="49" charset="-128"/>
              <a:ea typeface="MS Gothic" panose="020B0609070205080204" pitchFamily="49" charset="-128"/>
            </a:endParaRPr>
          </a:p>
        </p:txBody>
      </p:sp>
      <p:sp>
        <p:nvSpPr>
          <p:cNvPr id="6" name="テキスト ボックス 2">
            <a:extLst>
              <a:ext uri="{FF2B5EF4-FFF2-40B4-BE49-F238E27FC236}">
                <a16:creationId xmlns:a16="http://schemas.microsoft.com/office/drawing/2014/main" xmlns="" id="{5D8F5B01-C9C9-91F3-98D8-6D14A33866B2}"/>
              </a:ext>
            </a:extLst>
          </p:cNvPr>
          <p:cNvSpPr txBox="1"/>
          <p:nvPr/>
        </p:nvSpPr>
        <p:spPr>
          <a:xfrm>
            <a:off x="3723588" y="1998566"/>
            <a:ext cx="7748411" cy="3776996"/>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サイズや形が合わない靴は，足の骨の形成に影響，転びやすく事故につながる。正しく履けているかどうか，大人が確認する。</a:t>
            </a:r>
          </a:p>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靴下は，室内では基本的に履く必要なし。着用する場合，フローリングの床はすべりやすいので注意。</a:t>
            </a:r>
          </a:p>
        </p:txBody>
      </p:sp>
      <p:sp>
        <p:nvSpPr>
          <p:cNvPr id="7" name="テキスト ボックス 3">
            <a:extLst>
              <a:ext uri="{FF2B5EF4-FFF2-40B4-BE49-F238E27FC236}">
                <a16:creationId xmlns:a16="http://schemas.microsoft.com/office/drawing/2014/main" xmlns="" id="{644C0F8F-47DF-FE11-0115-5EBC4F0681B4}"/>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靴，靴下，帽子</a:t>
            </a:r>
          </a:p>
        </p:txBody>
      </p:sp>
      <p:pic>
        <p:nvPicPr>
          <p:cNvPr id="2" name="図 ">
            <a:extLst>
              <a:ext uri="{FF2B5EF4-FFF2-40B4-BE49-F238E27FC236}">
                <a16:creationId xmlns:a16="http://schemas.microsoft.com/office/drawing/2014/main" xmlns="" id="{11CD3DDF-B3DB-9378-5107-DAB0D72426BB}"/>
              </a:ext>
            </a:extLst>
          </p:cNvPr>
          <p:cNvPicPr>
            <a:picLocks noChangeAspect="1"/>
          </p:cNvPicPr>
          <p:nvPr/>
        </p:nvPicPr>
        <p:blipFill>
          <a:blip r:embed="rId4"/>
          <a:stretch>
            <a:fillRect/>
          </a:stretch>
        </p:blipFill>
        <p:spPr>
          <a:xfrm>
            <a:off x="719999" y="1998566"/>
            <a:ext cx="2866680" cy="1776330"/>
          </a:xfrm>
          <a:prstGeom prst="rect">
            <a:avLst/>
          </a:prstGeom>
        </p:spPr>
      </p:pic>
    </p:spTree>
    <p:extLst>
      <p:ext uri="{BB962C8B-B14F-4D97-AF65-F5344CB8AC3E}">
        <p14:creationId xmlns:p14="http://schemas.microsoft.com/office/powerpoint/2010/main" val="2373665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３　子どもの衣服の調節</a:t>
            </a:r>
            <a:endParaRPr kumimoji="1" lang="ja-JP" altLang="en-US" sz="4000">
              <a:latin typeface="MS Gothic" panose="020B0609070205080204" pitchFamily="49" charset="-128"/>
              <a:ea typeface="MS Gothic" panose="020B0609070205080204" pitchFamily="49" charset="-128"/>
            </a:endParaRPr>
          </a:p>
        </p:txBody>
      </p:sp>
      <p:sp>
        <p:nvSpPr>
          <p:cNvPr id="6" name="テキスト ボックス 2">
            <a:extLst>
              <a:ext uri="{FF2B5EF4-FFF2-40B4-BE49-F238E27FC236}">
                <a16:creationId xmlns:a16="http://schemas.microsoft.com/office/drawing/2014/main" xmlns="" id="{5D8F5B01-C9C9-91F3-98D8-6D14A33866B2}"/>
              </a:ext>
            </a:extLst>
          </p:cNvPr>
          <p:cNvSpPr txBox="1"/>
          <p:nvPr/>
        </p:nvSpPr>
        <p:spPr>
          <a:xfrm>
            <a:off x="719999" y="1998566"/>
            <a:ext cx="6096726" cy="119167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けがの防止や直射日光を避けるために，帽子をかぶる。</a:t>
            </a:r>
          </a:p>
        </p:txBody>
      </p:sp>
      <p:sp>
        <p:nvSpPr>
          <p:cNvPr id="7" name="テキスト ボックス 3">
            <a:extLst>
              <a:ext uri="{FF2B5EF4-FFF2-40B4-BE49-F238E27FC236}">
                <a16:creationId xmlns:a16="http://schemas.microsoft.com/office/drawing/2014/main" xmlns="" id="{644C0F8F-47DF-FE11-0115-5EBC4F0681B4}"/>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靴，靴下，帽子</a:t>
            </a:r>
          </a:p>
        </p:txBody>
      </p:sp>
      <p:pic>
        <p:nvPicPr>
          <p:cNvPr id="3" name="図 ">
            <a:extLst>
              <a:ext uri="{FF2B5EF4-FFF2-40B4-BE49-F238E27FC236}">
                <a16:creationId xmlns:a16="http://schemas.microsoft.com/office/drawing/2014/main" xmlns="" id="{DB8A1B4F-3810-3A47-C10B-2D5450A558DB}"/>
              </a:ext>
            </a:extLst>
          </p:cNvPr>
          <p:cNvPicPr>
            <a:picLocks noChangeAspect="1"/>
          </p:cNvPicPr>
          <p:nvPr/>
        </p:nvPicPr>
        <p:blipFill>
          <a:blip r:embed="rId4"/>
          <a:stretch>
            <a:fillRect/>
          </a:stretch>
        </p:blipFill>
        <p:spPr>
          <a:xfrm>
            <a:off x="7008451" y="1998566"/>
            <a:ext cx="2135911" cy="2806806"/>
          </a:xfrm>
          <a:prstGeom prst="rect">
            <a:avLst/>
          </a:prstGeom>
        </p:spPr>
      </p:pic>
      <p:pic>
        <p:nvPicPr>
          <p:cNvPr id="5" name="図 ">
            <a:extLst>
              <a:ext uri="{FF2B5EF4-FFF2-40B4-BE49-F238E27FC236}">
                <a16:creationId xmlns:a16="http://schemas.microsoft.com/office/drawing/2014/main" xmlns="" id="{1C5CD300-7368-461E-06B5-FF5973654C63}"/>
              </a:ext>
            </a:extLst>
          </p:cNvPr>
          <p:cNvPicPr>
            <a:picLocks noChangeAspect="1"/>
          </p:cNvPicPr>
          <p:nvPr/>
        </p:nvPicPr>
        <p:blipFill>
          <a:blip r:embed="rId5"/>
          <a:stretch>
            <a:fillRect/>
          </a:stretch>
        </p:blipFill>
        <p:spPr>
          <a:xfrm>
            <a:off x="9336088" y="1998566"/>
            <a:ext cx="2135911" cy="2806806"/>
          </a:xfrm>
          <a:prstGeom prst="rect">
            <a:avLst/>
          </a:prstGeom>
        </p:spPr>
      </p:pic>
    </p:spTree>
    <p:extLst>
      <p:ext uri="{BB962C8B-B14F-4D97-AF65-F5344CB8AC3E}">
        <p14:creationId xmlns:p14="http://schemas.microsoft.com/office/powerpoint/2010/main" val="2038608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４　おむつ</a:t>
            </a:r>
            <a:endParaRPr kumimoji="1" lang="ja-JP" altLang="en-US" sz="4000">
              <a:latin typeface="MS Gothic" panose="020B0609070205080204" pitchFamily="49" charset="-128"/>
              <a:ea typeface="MS Gothic" panose="020B0609070205080204" pitchFamily="49" charset="-128"/>
            </a:endParaRPr>
          </a:p>
        </p:txBody>
      </p:sp>
      <p:sp>
        <p:nvSpPr>
          <p:cNvPr id="11" name="テキスト ボックス 2">
            <a:extLst>
              <a:ext uri="{FF2B5EF4-FFF2-40B4-BE49-F238E27FC236}">
                <a16:creationId xmlns:a16="http://schemas.microsoft.com/office/drawing/2014/main" xmlns="" id="{BE5470DC-F089-5144-A171-57B33F9D169C}"/>
              </a:ext>
            </a:extLst>
          </p:cNvPr>
          <p:cNvSpPr txBox="1"/>
          <p:nvPr/>
        </p:nvSpPr>
        <p:spPr>
          <a:xfrm>
            <a:off x="719999" y="1998566"/>
            <a:ext cx="10752000" cy="111626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排泄の自立につなげるため，できるだけ排尿・排便ごとに交換する。肯定的で共感的な言葉がけをする。</a:t>
            </a:r>
          </a:p>
        </p:txBody>
      </p:sp>
      <p:sp>
        <p:nvSpPr>
          <p:cNvPr id="2" name="テキスト ボックス 3">
            <a:extLst>
              <a:ext uri="{FF2B5EF4-FFF2-40B4-BE49-F238E27FC236}">
                <a16:creationId xmlns:a16="http://schemas.microsoft.com/office/drawing/2014/main" xmlns="" id="{949B053F-527D-0226-1457-44C10309C855}"/>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おむつの交換</a:t>
            </a:r>
          </a:p>
        </p:txBody>
      </p:sp>
      <p:pic>
        <p:nvPicPr>
          <p:cNvPr id="6" name="図 5">
            <a:extLst>
              <a:ext uri="{FF2B5EF4-FFF2-40B4-BE49-F238E27FC236}">
                <a16:creationId xmlns:a16="http://schemas.microsoft.com/office/drawing/2014/main" xmlns="" id="{BBDEEA11-1BC7-0879-59BE-953AAE102844}"/>
              </a:ext>
            </a:extLst>
          </p:cNvPr>
          <p:cNvPicPr>
            <a:picLocks noChangeAspect="1"/>
          </p:cNvPicPr>
          <p:nvPr/>
        </p:nvPicPr>
        <p:blipFill>
          <a:blip r:embed="rId4"/>
          <a:stretch>
            <a:fillRect/>
          </a:stretch>
        </p:blipFill>
        <p:spPr>
          <a:xfrm>
            <a:off x="1054284" y="3225711"/>
            <a:ext cx="10276310" cy="3042414"/>
          </a:xfrm>
          <a:prstGeom prst="rect">
            <a:avLst/>
          </a:prstGeom>
        </p:spPr>
      </p:pic>
    </p:spTree>
    <p:extLst>
      <p:ext uri="{BB962C8B-B14F-4D97-AF65-F5344CB8AC3E}">
        <p14:creationId xmlns:p14="http://schemas.microsoft.com/office/powerpoint/2010/main" val="286112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４　おむつ</a:t>
            </a:r>
            <a:endParaRPr kumimoji="1" lang="ja-JP" altLang="en-US" sz="4000">
              <a:latin typeface="MS Gothic" panose="020B0609070205080204" pitchFamily="49" charset="-128"/>
              <a:ea typeface="MS Gothic" panose="020B0609070205080204" pitchFamily="49" charset="-128"/>
            </a:endParaRPr>
          </a:p>
        </p:txBody>
      </p:sp>
      <p:sp>
        <p:nvSpPr>
          <p:cNvPr id="3" name="テキスト ボックス 2">
            <a:extLst>
              <a:ext uri="{FF2B5EF4-FFF2-40B4-BE49-F238E27FC236}">
                <a16:creationId xmlns:a16="http://schemas.microsoft.com/office/drawing/2014/main" xmlns="" id="{A734CC35-59EF-B3E9-C58B-CCEB7690D59C}"/>
              </a:ext>
            </a:extLst>
          </p:cNvPr>
          <p:cNvSpPr txBox="1"/>
          <p:nvPr/>
        </p:nvSpPr>
        <p:spPr>
          <a:xfrm>
            <a:off x="719999" y="1998566"/>
            <a:ext cx="10752000" cy="111626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素材や肌触り，吸湿性や通気性に優れたもの，伸縮性があり動きやすいもの，排尿便の色が確認できる白地のものがよい。</a:t>
            </a:r>
          </a:p>
        </p:txBody>
      </p:sp>
      <p:sp>
        <p:nvSpPr>
          <p:cNvPr id="5" name="テキスト ボックス 3">
            <a:extLst>
              <a:ext uri="{FF2B5EF4-FFF2-40B4-BE49-F238E27FC236}">
                <a16:creationId xmlns:a16="http://schemas.microsoft.com/office/drawing/2014/main" xmlns="" id="{549799C8-A499-8AA0-1E7F-2EA572CCFDA2}"/>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solidFill>
                  <a:srgbClr val="FF0000"/>
                </a:solidFill>
                <a:latin typeface="MS Gothic" panose="020B0609070205080204" pitchFamily="49" charset="-128"/>
                <a:ea typeface="MS Gothic" panose="020B0609070205080204" pitchFamily="49" charset="-128"/>
              </a:rPr>
              <a:t>紙</a:t>
            </a:r>
            <a:r>
              <a:rPr lang="ja-JP" altLang="en-US" sz="2800">
                <a:latin typeface="MS Gothic" panose="020B0609070205080204" pitchFamily="49" charset="-128"/>
                <a:ea typeface="MS Gothic" panose="020B0609070205080204" pitchFamily="49" charset="-128"/>
              </a:rPr>
              <a:t>おむつと</a:t>
            </a:r>
            <a:r>
              <a:rPr lang="ja-JP" altLang="en-US" sz="2800">
                <a:solidFill>
                  <a:srgbClr val="FF0000"/>
                </a:solidFill>
                <a:latin typeface="MS Gothic" panose="020B0609070205080204" pitchFamily="49" charset="-128"/>
                <a:ea typeface="MS Gothic" panose="020B0609070205080204" pitchFamily="49" charset="-128"/>
              </a:rPr>
              <a:t>布</a:t>
            </a:r>
            <a:r>
              <a:rPr lang="ja-JP" altLang="en-US" sz="2800">
                <a:latin typeface="MS Gothic" panose="020B0609070205080204" pitchFamily="49" charset="-128"/>
                <a:ea typeface="MS Gothic" panose="020B0609070205080204" pitchFamily="49" charset="-128"/>
              </a:rPr>
              <a:t>おむつ</a:t>
            </a:r>
          </a:p>
        </p:txBody>
      </p:sp>
      <p:pic>
        <p:nvPicPr>
          <p:cNvPr id="6" name="図 ">
            <a:extLst>
              <a:ext uri="{FF2B5EF4-FFF2-40B4-BE49-F238E27FC236}">
                <a16:creationId xmlns:a16="http://schemas.microsoft.com/office/drawing/2014/main" xmlns="" id="{3338F030-0BF7-CBFF-F1BB-9A42483E08DB}"/>
              </a:ext>
            </a:extLst>
          </p:cNvPr>
          <p:cNvPicPr>
            <a:picLocks noChangeAspect="1"/>
          </p:cNvPicPr>
          <p:nvPr/>
        </p:nvPicPr>
        <p:blipFill>
          <a:blip r:embed="rId4"/>
          <a:stretch>
            <a:fillRect/>
          </a:stretch>
        </p:blipFill>
        <p:spPr>
          <a:xfrm>
            <a:off x="2000633" y="3225711"/>
            <a:ext cx="4605900" cy="2373811"/>
          </a:xfrm>
          <a:prstGeom prst="rect">
            <a:avLst/>
          </a:prstGeom>
        </p:spPr>
      </p:pic>
      <p:pic>
        <p:nvPicPr>
          <p:cNvPr id="7" name="図 ">
            <a:extLst>
              <a:ext uri="{FF2B5EF4-FFF2-40B4-BE49-F238E27FC236}">
                <a16:creationId xmlns:a16="http://schemas.microsoft.com/office/drawing/2014/main" xmlns="" id="{4A08E96A-7200-2AD2-23C2-6133D0163C91}"/>
              </a:ext>
            </a:extLst>
          </p:cNvPr>
          <p:cNvPicPr>
            <a:picLocks noChangeAspect="1"/>
          </p:cNvPicPr>
          <p:nvPr/>
        </p:nvPicPr>
        <p:blipFill>
          <a:blip r:embed="rId5"/>
          <a:stretch>
            <a:fillRect/>
          </a:stretch>
        </p:blipFill>
        <p:spPr>
          <a:xfrm>
            <a:off x="7039929" y="3225711"/>
            <a:ext cx="3151439" cy="2373811"/>
          </a:xfrm>
          <a:prstGeom prst="rect">
            <a:avLst/>
          </a:prstGeom>
        </p:spPr>
      </p:pic>
      <p:sp>
        <p:nvSpPr>
          <p:cNvPr id="8" name="テキスト ボックス ">
            <a:extLst>
              <a:ext uri="{FF2B5EF4-FFF2-40B4-BE49-F238E27FC236}">
                <a16:creationId xmlns:a16="http://schemas.microsoft.com/office/drawing/2014/main" xmlns="" id="{924D233F-A947-E6A4-4F7B-1FF1A6A25670}"/>
              </a:ext>
            </a:extLst>
          </p:cNvPr>
          <p:cNvSpPr txBox="1"/>
          <p:nvPr/>
        </p:nvSpPr>
        <p:spPr>
          <a:xfrm>
            <a:off x="2000633" y="5599522"/>
            <a:ext cx="4605900" cy="4308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solidFill>
                  <a:srgbClr val="FF0000"/>
                </a:solidFill>
                <a:latin typeface="MS Gothic" panose="020B0609070205080204" pitchFamily="49" charset="-128"/>
                <a:ea typeface="MS Gothic" panose="020B0609070205080204" pitchFamily="49" charset="-128"/>
              </a:rPr>
              <a:t>紙</a:t>
            </a:r>
            <a:r>
              <a:rPr lang="ja-JP" altLang="en-US" sz="2800">
                <a:latin typeface="MS Gothic" panose="020B0609070205080204" pitchFamily="49" charset="-128"/>
                <a:ea typeface="MS Gothic" panose="020B0609070205080204" pitchFamily="49" charset="-128"/>
              </a:rPr>
              <a:t>おむつ</a:t>
            </a:r>
          </a:p>
        </p:txBody>
      </p:sp>
      <p:sp>
        <p:nvSpPr>
          <p:cNvPr id="9" name="テキスト ボックス ">
            <a:extLst>
              <a:ext uri="{FF2B5EF4-FFF2-40B4-BE49-F238E27FC236}">
                <a16:creationId xmlns:a16="http://schemas.microsoft.com/office/drawing/2014/main" xmlns="" id="{294878FE-87E1-439A-6C08-776DEAE8A68C}"/>
              </a:ext>
            </a:extLst>
          </p:cNvPr>
          <p:cNvSpPr txBox="1"/>
          <p:nvPr/>
        </p:nvSpPr>
        <p:spPr>
          <a:xfrm>
            <a:off x="7039929" y="5606203"/>
            <a:ext cx="3147407" cy="4308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solidFill>
                  <a:srgbClr val="FF0000"/>
                </a:solidFill>
                <a:latin typeface="MS Gothic" panose="020B0609070205080204" pitchFamily="49" charset="-128"/>
                <a:ea typeface="MS Gothic" panose="020B0609070205080204" pitchFamily="49" charset="-128"/>
              </a:rPr>
              <a:t>布</a:t>
            </a:r>
            <a:r>
              <a:rPr lang="ja-JP" altLang="en-US" sz="2800">
                <a:latin typeface="MS Gothic" panose="020B0609070205080204" pitchFamily="49" charset="-128"/>
                <a:ea typeface="MS Gothic" panose="020B0609070205080204" pitchFamily="49" charset="-128"/>
              </a:rPr>
              <a:t>おむつ</a:t>
            </a:r>
          </a:p>
        </p:txBody>
      </p:sp>
      <p:sp>
        <p:nvSpPr>
          <p:cNvPr id="13" name="メモ ">
            <a:extLst>
              <a:ext uri="{FF2B5EF4-FFF2-40B4-BE49-F238E27FC236}">
                <a16:creationId xmlns:a16="http://schemas.microsoft.com/office/drawing/2014/main" xmlns="" id="{1E44EDD5-96A9-9324-F4FF-D0CED48AF375}"/>
              </a:ext>
            </a:extLst>
          </p:cNvPr>
          <p:cNvSpPr/>
          <p:nvPr/>
        </p:nvSpPr>
        <p:spPr>
          <a:xfrm>
            <a:off x="1163780" y="1419432"/>
            <a:ext cx="372789" cy="413293"/>
          </a:xfrm>
          <a:prstGeom prst="foldedCorner">
            <a:avLst/>
          </a:prstGeom>
          <a:solidFill>
            <a:schemeClr val="accent2">
              <a:lumMod val="40000"/>
              <a:lumOff val="60000"/>
            </a:schemeClr>
          </a:solidFill>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メモ ">
            <a:extLst>
              <a:ext uri="{FF2B5EF4-FFF2-40B4-BE49-F238E27FC236}">
                <a16:creationId xmlns:a16="http://schemas.microsoft.com/office/drawing/2014/main" xmlns="" id="{B975EB48-B639-42DD-B44A-CDA958A4E0FB}"/>
              </a:ext>
            </a:extLst>
          </p:cNvPr>
          <p:cNvSpPr/>
          <p:nvPr/>
        </p:nvSpPr>
        <p:spPr>
          <a:xfrm>
            <a:off x="2936020" y="1419432"/>
            <a:ext cx="372789" cy="413293"/>
          </a:xfrm>
          <a:prstGeom prst="foldedCorner">
            <a:avLst/>
          </a:prstGeom>
          <a:solidFill>
            <a:schemeClr val="accent2">
              <a:lumMod val="40000"/>
              <a:lumOff val="60000"/>
            </a:schemeClr>
          </a:solidFill>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メモ ">
            <a:extLst>
              <a:ext uri="{FF2B5EF4-FFF2-40B4-BE49-F238E27FC236}">
                <a16:creationId xmlns:a16="http://schemas.microsoft.com/office/drawing/2014/main" xmlns="" id="{260AA5C9-89D9-BA2E-8A1B-F6F8698A93FB}"/>
              </a:ext>
            </a:extLst>
          </p:cNvPr>
          <p:cNvSpPr/>
          <p:nvPr/>
        </p:nvSpPr>
        <p:spPr>
          <a:xfrm>
            <a:off x="3578614" y="5617116"/>
            <a:ext cx="372789" cy="413293"/>
          </a:xfrm>
          <a:prstGeom prst="foldedCorner">
            <a:avLst/>
          </a:prstGeom>
          <a:solidFill>
            <a:schemeClr val="accent2">
              <a:lumMod val="40000"/>
              <a:lumOff val="60000"/>
            </a:schemeClr>
          </a:solidFill>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 name="メモ ">
            <a:extLst>
              <a:ext uri="{FF2B5EF4-FFF2-40B4-BE49-F238E27FC236}">
                <a16:creationId xmlns:a16="http://schemas.microsoft.com/office/drawing/2014/main" xmlns="" id="{305BA2F9-0664-4FE6-BE12-3D2519FB713A}"/>
              </a:ext>
            </a:extLst>
          </p:cNvPr>
          <p:cNvSpPr/>
          <p:nvPr/>
        </p:nvSpPr>
        <p:spPr>
          <a:xfrm>
            <a:off x="7896568" y="5617116"/>
            <a:ext cx="372789" cy="413293"/>
          </a:xfrm>
          <a:prstGeom prst="foldedCorner">
            <a:avLst/>
          </a:prstGeom>
          <a:solidFill>
            <a:schemeClr val="accent2">
              <a:lumMod val="40000"/>
              <a:lumOff val="60000"/>
            </a:schemeClr>
          </a:solidFill>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895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22" presetClass="exit" presetSubtype="8" fill="hold" grpId="0" nodeType="withEffect">
                                  <p:stCondLst>
                                    <p:cond delay="0"/>
                                  </p:stCondLst>
                                  <p:childTnLst>
                                    <p:animEffect transition="out" filter="wipe(left)">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xmlns="" id="{62ADBA5A-E46D-E6A8-E2F6-4A290048C3AA}"/>
              </a:ext>
            </a:extLst>
          </p:cNvPr>
          <p:cNvGrpSpPr>
            <a:grpSpLocks noChangeAspect="1"/>
          </p:cNvGrpSpPr>
          <p:nvPr/>
        </p:nvGrpSpPr>
        <p:grpSpPr>
          <a:xfrm>
            <a:off x="533402" y="685800"/>
            <a:ext cx="11125197" cy="5486400"/>
            <a:chOff x="0" y="0"/>
            <a:chExt cx="7416800" cy="3657600"/>
          </a:xfrm>
        </p:grpSpPr>
        <p:pic>
          <p:nvPicPr>
            <p:cNvPr id="2" name="図 1">
              <a:extLst>
                <a:ext uri="{FF2B5EF4-FFF2-40B4-BE49-F238E27FC236}">
                  <a16:creationId xmlns:a16="http://schemas.microsoft.com/office/drawing/2014/main" xmlns="" id="{B64258D5-7F5C-E57C-F77F-932546BF4619}"/>
                </a:ext>
              </a:extLst>
            </p:cNvPr>
            <p:cNvPicPr>
              <a:picLocks noChangeAspect="1"/>
            </p:cNvPicPr>
            <p:nvPr/>
          </p:nvPicPr>
          <p:blipFill rotWithShape="1">
            <a:blip r:embed="rId2"/>
            <a:srcRect b="40249"/>
            <a:stretch/>
          </p:blipFill>
          <p:spPr>
            <a:xfrm>
              <a:off x="0" y="0"/>
              <a:ext cx="3708400" cy="3657600"/>
            </a:xfrm>
            <a:prstGeom prst="rect">
              <a:avLst/>
            </a:prstGeom>
          </p:spPr>
        </p:pic>
        <p:pic>
          <p:nvPicPr>
            <p:cNvPr id="3" name="図 2">
              <a:extLst>
                <a:ext uri="{FF2B5EF4-FFF2-40B4-BE49-F238E27FC236}">
                  <a16:creationId xmlns:a16="http://schemas.microsoft.com/office/drawing/2014/main" xmlns="" id="{D5F70936-D608-0C27-3757-1DDDA3151577}"/>
                </a:ext>
              </a:extLst>
            </p:cNvPr>
            <p:cNvPicPr>
              <a:picLocks noChangeAspect="1"/>
            </p:cNvPicPr>
            <p:nvPr/>
          </p:nvPicPr>
          <p:blipFill rotWithShape="1">
            <a:blip r:embed="rId2"/>
            <a:srcRect t="59345"/>
            <a:stretch/>
          </p:blipFill>
          <p:spPr>
            <a:xfrm>
              <a:off x="3708400" y="329939"/>
              <a:ext cx="3708400" cy="2488676"/>
            </a:xfrm>
            <a:prstGeom prst="rect">
              <a:avLst/>
            </a:prstGeom>
          </p:spPr>
        </p:pic>
      </p:grpSp>
    </p:spTree>
    <p:extLst>
      <p:ext uri="{BB962C8B-B14F-4D97-AF65-F5344CB8AC3E}">
        <p14:creationId xmlns:p14="http://schemas.microsoft.com/office/powerpoint/2010/main" val="1435281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５　子どもの寝具など</a:t>
            </a:r>
            <a:endParaRPr kumimoji="1" lang="ja-JP" altLang="en-US" sz="4000">
              <a:latin typeface="MS Gothic" panose="020B0609070205080204" pitchFamily="49" charset="-128"/>
              <a:ea typeface="MS Gothic" panose="020B0609070205080204" pitchFamily="49" charset="-128"/>
            </a:endParaRPr>
          </a:p>
        </p:txBody>
      </p:sp>
      <p:sp>
        <p:nvSpPr>
          <p:cNvPr id="11" name="テキスト ボックス 2">
            <a:extLst>
              <a:ext uri="{FF2B5EF4-FFF2-40B4-BE49-F238E27FC236}">
                <a16:creationId xmlns:a16="http://schemas.microsoft.com/office/drawing/2014/main" xmlns="" id="{BE5470DC-F089-5144-A171-57B33F9D169C}"/>
              </a:ext>
            </a:extLst>
          </p:cNvPr>
          <p:cNvSpPr txBox="1"/>
          <p:nvPr/>
        </p:nvSpPr>
        <p:spPr>
          <a:xfrm>
            <a:off x="720000" y="1364469"/>
            <a:ext cx="6096726" cy="413247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敷布団やマットレスは薄くてかためのもの。</a:t>
            </a:r>
          </a:p>
          <a:p>
            <a:pPr marL="457200"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防水シーツが便利。</a:t>
            </a:r>
          </a:p>
          <a:p>
            <a:pPr marL="457200"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かけ布団は軽いもの。</a:t>
            </a:r>
          </a:p>
          <a:p>
            <a:pPr marL="457200"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枕は基本的に必要なし。</a:t>
            </a:r>
            <a:r>
              <a:rPr lang="en-US" altLang="ja-JP" sz="2800" dirty="0">
                <a:latin typeface="MS Gothic" panose="020B0609070205080204" pitchFamily="49" charset="-128"/>
                <a:ea typeface="MS Gothic" panose="020B0609070205080204" pitchFamily="49" charset="-128"/>
              </a:rPr>
              <a:t/>
            </a:r>
            <a:br>
              <a:rPr lang="en-US" altLang="ja-JP" sz="2800" dirty="0">
                <a:latin typeface="MS Gothic" panose="020B0609070205080204" pitchFamily="49" charset="-128"/>
                <a:ea typeface="MS Gothic" panose="020B0609070205080204" pitchFamily="49" charset="-128"/>
              </a:rPr>
            </a:br>
            <a:r>
              <a:rPr lang="ja-JP" altLang="en-US" sz="2800">
                <a:latin typeface="MS Gothic" panose="020B0609070205080204" pitchFamily="49" charset="-128"/>
                <a:ea typeface="MS Gothic" panose="020B0609070205080204" pitchFamily="49" charset="-128"/>
              </a:rPr>
              <a:t>タオルを折り畳んだものなどを使用する。</a:t>
            </a:r>
          </a:p>
        </p:txBody>
      </p:sp>
      <p:pic>
        <p:nvPicPr>
          <p:cNvPr id="2" name="図 ">
            <a:extLst>
              <a:ext uri="{FF2B5EF4-FFF2-40B4-BE49-F238E27FC236}">
                <a16:creationId xmlns:a16="http://schemas.microsoft.com/office/drawing/2014/main" xmlns="" id="{E99A5A2A-74D7-D802-870C-6137837CFE95}"/>
              </a:ext>
            </a:extLst>
          </p:cNvPr>
          <p:cNvPicPr>
            <a:picLocks noChangeAspect="1"/>
          </p:cNvPicPr>
          <p:nvPr/>
        </p:nvPicPr>
        <p:blipFill>
          <a:blip r:embed="rId4"/>
          <a:stretch>
            <a:fillRect/>
          </a:stretch>
        </p:blipFill>
        <p:spPr>
          <a:xfrm>
            <a:off x="6816726" y="2612457"/>
            <a:ext cx="4445000" cy="2019300"/>
          </a:xfrm>
          <a:prstGeom prst="rect">
            <a:avLst/>
          </a:prstGeom>
        </p:spPr>
      </p:pic>
      <p:sp>
        <p:nvSpPr>
          <p:cNvPr id="3" name="テキスト ボックス ">
            <a:extLst>
              <a:ext uri="{FF2B5EF4-FFF2-40B4-BE49-F238E27FC236}">
                <a16:creationId xmlns:a16="http://schemas.microsoft.com/office/drawing/2014/main" xmlns="" id="{3C96750A-C9EE-3201-3D7B-507606EED687}"/>
              </a:ext>
            </a:extLst>
          </p:cNvPr>
          <p:cNvSpPr txBox="1"/>
          <p:nvPr/>
        </p:nvSpPr>
        <p:spPr>
          <a:xfrm>
            <a:off x="6816726" y="4631757"/>
            <a:ext cx="4445000" cy="861774"/>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latin typeface="MS Gothic" panose="020B0609070205080204" pitchFamily="49" charset="-128"/>
                <a:ea typeface="MS Gothic" panose="020B0609070205080204" pitchFamily="49" charset="-128"/>
              </a:rPr>
              <a:t>防水シーツ</a:t>
            </a:r>
            <a:endParaRPr lang="en-US" altLang="ja-JP" sz="2800" dirty="0">
              <a:latin typeface="MS Gothic" panose="020B0609070205080204" pitchFamily="49" charset="-128"/>
              <a:ea typeface="MS Gothic" panose="020B0609070205080204" pitchFamily="49" charset="-128"/>
            </a:endParaRPr>
          </a:p>
          <a:p>
            <a:pPr algn="ctr"/>
            <a:r>
              <a:rPr lang="ja-JP" altLang="en-US" sz="2800">
                <a:latin typeface="MS Gothic" panose="020B0609070205080204" pitchFamily="49" charset="-128"/>
                <a:ea typeface="MS Gothic" panose="020B0609070205080204" pitchFamily="49" charset="-128"/>
              </a:rPr>
              <a:t>（おねしょパッド）</a:t>
            </a:r>
          </a:p>
        </p:txBody>
      </p:sp>
    </p:spTree>
    <p:extLst>
      <p:ext uri="{BB962C8B-B14F-4D97-AF65-F5344CB8AC3E}">
        <p14:creationId xmlns:p14="http://schemas.microsoft.com/office/powerpoint/2010/main" val="3711896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５　子どもの寝具など</a:t>
            </a:r>
            <a:endParaRPr kumimoji="1" lang="ja-JP" altLang="en-US" sz="4000">
              <a:latin typeface="MS Gothic" panose="020B0609070205080204" pitchFamily="49" charset="-128"/>
              <a:ea typeface="MS Gothic" panose="020B0609070205080204" pitchFamily="49" charset="-128"/>
            </a:endParaRPr>
          </a:p>
        </p:txBody>
      </p:sp>
      <p:sp>
        <p:nvSpPr>
          <p:cNvPr id="11" name="テキスト ボックス 2">
            <a:extLst>
              <a:ext uri="{FF2B5EF4-FFF2-40B4-BE49-F238E27FC236}">
                <a16:creationId xmlns:a16="http://schemas.microsoft.com/office/drawing/2014/main" xmlns="" id="{BE5470DC-F089-5144-A171-57B33F9D169C}"/>
              </a:ext>
            </a:extLst>
          </p:cNvPr>
          <p:cNvSpPr txBox="1"/>
          <p:nvPr/>
        </p:nvSpPr>
        <p:spPr>
          <a:xfrm>
            <a:off x="719999" y="1364469"/>
            <a:ext cx="6096726" cy="473572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乳児期</a:t>
            </a:r>
            <a:endParaRPr lang="en-US" altLang="ja-JP" sz="2800" dirty="0">
              <a:latin typeface="MS Gothic" panose="020B0609070205080204" pitchFamily="49" charset="-128"/>
              <a:ea typeface="MS Gothic" panose="020B0609070205080204" pitchFamily="49" charset="-128"/>
            </a:endParaRPr>
          </a:p>
          <a:p>
            <a:pPr marL="914400" lvl="1"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ベビーベッド。</a:t>
            </a:r>
          </a:p>
          <a:p>
            <a:pPr marL="914400" lvl="1"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高さがある→子どもの様子を把握しやすい，床からのほこりを吸いにくい，人に踏まれる危険がないなどの利点がある。</a:t>
            </a:r>
          </a:p>
          <a:p>
            <a:pPr marL="914400" lvl="1"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国が定めた安全基準の検査に合格した製品を選ぶ。</a:t>
            </a:r>
          </a:p>
        </p:txBody>
      </p:sp>
      <p:pic>
        <p:nvPicPr>
          <p:cNvPr id="2" name="図 1">
            <a:extLst>
              <a:ext uri="{FF2B5EF4-FFF2-40B4-BE49-F238E27FC236}">
                <a16:creationId xmlns:a16="http://schemas.microsoft.com/office/drawing/2014/main" xmlns="" id="{90374356-992C-063B-AD01-253C28F87484}"/>
              </a:ext>
            </a:extLst>
          </p:cNvPr>
          <p:cNvPicPr>
            <a:picLocks noChangeAspect="1"/>
          </p:cNvPicPr>
          <p:nvPr/>
        </p:nvPicPr>
        <p:blipFill>
          <a:blip r:embed="rId4"/>
          <a:stretch>
            <a:fillRect/>
          </a:stretch>
        </p:blipFill>
        <p:spPr>
          <a:xfrm>
            <a:off x="6816725" y="1988726"/>
            <a:ext cx="4655274" cy="3680576"/>
          </a:xfrm>
          <a:prstGeom prst="rect">
            <a:avLst/>
          </a:prstGeom>
        </p:spPr>
      </p:pic>
      <p:sp>
        <p:nvSpPr>
          <p:cNvPr id="3" name="テキスト ボックス ">
            <a:extLst>
              <a:ext uri="{FF2B5EF4-FFF2-40B4-BE49-F238E27FC236}">
                <a16:creationId xmlns:a16="http://schemas.microsoft.com/office/drawing/2014/main" xmlns="" id="{58369087-695F-3B40-8727-E7C380E4B9B1}"/>
              </a:ext>
            </a:extLst>
          </p:cNvPr>
          <p:cNvSpPr txBox="1"/>
          <p:nvPr/>
        </p:nvSpPr>
        <p:spPr>
          <a:xfrm>
            <a:off x="6816725" y="5669302"/>
            <a:ext cx="4655274" cy="4308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latin typeface="MS Gothic" panose="020B0609070205080204" pitchFamily="49" charset="-128"/>
                <a:ea typeface="MS Gothic" panose="020B0609070205080204" pitchFamily="49" charset="-128"/>
              </a:rPr>
              <a:t>ベビーベッド</a:t>
            </a:r>
          </a:p>
        </p:txBody>
      </p:sp>
    </p:spTree>
    <p:extLst>
      <p:ext uri="{BB962C8B-B14F-4D97-AF65-F5344CB8AC3E}">
        <p14:creationId xmlns:p14="http://schemas.microsoft.com/office/powerpoint/2010/main" val="2478926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５　子どもの寝具など</a:t>
            </a:r>
            <a:endParaRPr kumimoji="1" lang="ja-JP" altLang="en-US" sz="4000">
              <a:latin typeface="MS Gothic" panose="020B0609070205080204" pitchFamily="49" charset="-128"/>
              <a:ea typeface="MS Gothic" panose="020B0609070205080204" pitchFamily="49" charset="-128"/>
            </a:endParaRPr>
          </a:p>
        </p:txBody>
      </p:sp>
      <p:sp>
        <p:nvSpPr>
          <p:cNvPr id="11" name="テキスト ボックス 2">
            <a:extLst>
              <a:ext uri="{FF2B5EF4-FFF2-40B4-BE49-F238E27FC236}">
                <a16:creationId xmlns:a16="http://schemas.microsoft.com/office/drawing/2014/main" xmlns="" id="{BE5470DC-F089-5144-A171-57B33F9D169C}"/>
              </a:ext>
            </a:extLst>
          </p:cNvPr>
          <p:cNvSpPr txBox="1"/>
          <p:nvPr/>
        </p:nvSpPr>
        <p:spPr>
          <a:xfrm>
            <a:off x="719999" y="1364469"/>
            <a:ext cx="6096726" cy="473572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幼児期</a:t>
            </a:r>
            <a:endParaRPr lang="en-US" altLang="ja-JP" sz="2800" dirty="0">
              <a:latin typeface="MS Gothic" panose="020B0609070205080204" pitchFamily="49" charset="-128"/>
              <a:ea typeface="MS Gothic" panose="020B0609070205080204" pitchFamily="49" charset="-128"/>
            </a:endParaRPr>
          </a:p>
          <a:p>
            <a:pPr marL="914400" lvl="1"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布団，マット，コット。</a:t>
            </a:r>
          </a:p>
          <a:p>
            <a:pPr marL="914400" lvl="1"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衛生面に配慮する。</a:t>
            </a:r>
          </a:p>
          <a:p>
            <a:pPr marL="914400" lvl="1"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子どもから大人が見えるように配置する。</a:t>
            </a:r>
          </a:p>
          <a:p>
            <a:pPr marL="914400" lvl="1" indent="-457200">
              <a:lnSpc>
                <a:spcPct val="14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集団保育では，子どもの様子を把握し，睡眠時の呼吸などを確認できるようにする。</a:t>
            </a:r>
          </a:p>
        </p:txBody>
      </p:sp>
      <p:pic>
        <p:nvPicPr>
          <p:cNvPr id="2" name="図 1">
            <a:extLst>
              <a:ext uri="{FF2B5EF4-FFF2-40B4-BE49-F238E27FC236}">
                <a16:creationId xmlns:a16="http://schemas.microsoft.com/office/drawing/2014/main" xmlns="" id="{6722FFA4-1736-2845-B269-37C82F9E4A52}"/>
              </a:ext>
            </a:extLst>
          </p:cNvPr>
          <p:cNvPicPr>
            <a:picLocks noChangeAspect="1"/>
          </p:cNvPicPr>
          <p:nvPr/>
        </p:nvPicPr>
        <p:blipFill>
          <a:blip r:embed="rId4"/>
          <a:stretch>
            <a:fillRect/>
          </a:stretch>
        </p:blipFill>
        <p:spPr>
          <a:xfrm>
            <a:off x="6816725" y="1995616"/>
            <a:ext cx="4656568" cy="1723768"/>
          </a:xfrm>
          <a:prstGeom prst="rect">
            <a:avLst/>
          </a:prstGeom>
        </p:spPr>
      </p:pic>
      <p:sp>
        <p:nvSpPr>
          <p:cNvPr id="3" name="テキスト ボックス ">
            <a:extLst>
              <a:ext uri="{FF2B5EF4-FFF2-40B4-BE49-F238E27FC236}">
                <a16:creationId xmlns:a16="http://schemas.microsoft.com/office/drawing/2014/main" xmlns="" id="{FFE4E9DB-BFC1-1AC2-A852-E1B2FB2F1BB9}"/>
              </a:ext>
            </a:extLst>
          </p:cNvPr>
          <p:cNvSpPr txBox="1"/>
          <p:nvPr/>
        </p:nvSpPr>
        <p:spPr>
          <a:xfrm>
            <a:off x="6816725" y="3719384"/>
            <a:ext cx="4655274" cy="4308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latin typeface="MS Gothic" panose="020B0609070205080204" pitchFamily="49" charset="-128"/>
                <a:ea typeface="MS Gothic" panose="020B0609070205080204" pitchFamily="49" charset="-128"/>
              </a:rPr>
              <a:t>コット</a:t>
            </a:r>
          </a:p>
        </p:txBody>
      </p:sp>
    </p:spTree>
    <p:extLst>
      <p:ext uri="{BB962C8B-B14F-4D97-AF65-F5344CB8AC3E}">
        <p14:creationId xmlns:p14="http://schemas.microsoft.com/office/powerpoint/2010/main" val="79845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1">
            <a:extLst>
              <a:ext uri="{FF2B5EF4-FFF2-40B4-BE49-F238E27FC236}">
                <a16:creationId xmlns:a16="http://schemas.microsoft.com/office/drawing/2014/main" xmlns="" id="{45D5AA64-6301-3E43-8913-B809F1A67B90}"/>
              </a:ext>
            </a:extLst>
          </p:cNvPr>
          <p:cNvCxnSpPr>
            <a:cxnSpLocks/>
          </p:cNvCxnSpPr>
          <p:nvPr/>
        </p:nvCxnSpPr>
        <p:spPr>
          <a:xfrm>
            <a:off x="2136000" y="3683977"/>
            <a:ext cx="7920000" cy="0"/>
          </a:xfrm>
          <a:prstGeom prst="line">
            <a:avLst/>
          </a:prstGeom>
          <a:ln w="63500">
            <a:gradFill>
              <a:gsLst>
                <a:gs pos="68000">
                  <a:srgbClr val="3EB35D">
                    <a:alpha val="80000"/>
                  </a:srgbClr>
                </a:gs>
                <a:gs pos="29000">
                  <a:srgbClr val="3EB35D">
                    <a:alpha val="80000"/>
                  </a:srgbClr>
                </a:gs>
                <a:gs pos="0">
                  <a:srgbClr val="3EB35D">
                    <a:alpha val="20000"/>
                  </a:srgbClr>
                </a:gs>
                <a:gs pos="48000">
                  <a:srgbClr val="3EB35D"/>
                </a:gs>
                <a:gs pos="98000">
                  <a:srgbClr val="3EB35D">
                    <a:alpha val="2000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4" name="タイトル">
            <a:extLst>
              <a:ext uri="{FF2B5EF4-FFF2-40B4-BE49-F238E27FC236}">
                <a16:creationId xmlns:a16="http://schemas.microsoft.com/office/drawing/2014/main" xmlns="" id="{7ECD1462-F17B-5D47-9CB0-E66D10FFF8B9}"/>
              </a:ext>
            </a:extLst>
          </p:cNvPr>
          <p:cNvSpPr txBox="1"/>
          <p:nvPr/>
        </p:nvSpPr>
        <p:spPr>
          <a:xfrm>
            <a:off x="720000" y="2622808"/>
            <a:ext cx="10800000" cy="923330"/>
          </a:xfrm>
          <a:prstGeom prst="rect">
            <a:avLst/>
          </a:prstGeom>
          <a:noFill/>
          <a:effectLst/>
        </p:spPr>
        <p:txBody>
          <a:bodyPr wrap="square" rtlCol="0" anchor="t" anchorCtr="0">
            <a:spAutoFit/>
          </a:bodyPr>
          <a:lstStyle/>
          <a:p>
            <a:pPr algn="ctr"/>
            <a:r>
              <a:rPr lang="ja-JP" altLang="en-US" sz="5400">
                <a:latin typeface="MS Gothic" panose="020B0609070205080204" pitchFamily="49" charset="-128"/>
                <a:ea typeface="MS Gothic" panose="020B0609070205080204" pitchFamily="49" charset="-128"/>
              </a:rPr>
              <a:t>３．子どもの衣服と寝具</a:t>
            </a:r>
            <a:endParaRPr kumimoji="1" lang="ja-JP" altLang="en-US" sz="5400"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7798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
            <a:extLst>
              <a:ext uri="{FF2B5EF4-FFF2-40B4-BE49-F238E27FC236}">
                <a16:creationId xmlns:a16="http://schemas.microsoft.com/office/drawing/2014/main" xmlns="" id="{57D65BE9-A80C-0003-C99C-D2D0D134C1BA}"/>
              </a:ext>
            </a:extLst>
          </p:cNvPr>
          <p:cNvSpPr txBox="1"/>
          <p:nvPr/>
        </p:nvSpPr>
        <p:spPr>
          <a:xfrm>
            <a:off x="4584000" y="1602675"/>
            <a:ext cx="3024000" cy="923330"/>
          </a:xfrm>
          <a:prstGeom prst="rect">
            <a:avLst/>
          </a:prstGeom>
          <a:noFill/>
          <a:effectLst/>
        </p:spPr>
        <p:txBody>
          <a:bodyPr wrap="square" rtlCol="0" anchor="t" anchorCtr="0">
            <a:spAutoFit/>
          </a:bodyPr>
          <a:lstStyle/>
          <a:p>
            <a:r>
              <a:rPr lang="ja-JP" altLang="en-US" sz="5400">
                <a:latin typeface="MS Gothic" panose="020B0609070205080204" pitchFamily="49" charset="-128"/>
                <a:ea typeface="MS Gothic" panose="020B0609070205080204" pitchFamily="49" charset="-128"/>
              </a:rPr>
              <a:t>子どもの</a:t>
            </a:r>
          </a:p>
        </p:txBody>
      </p:sp>
      <p:sp>
        <p:nvSpPr>
          <p:cNvPr id="8" name="テキスト ボックス 2">
            <a:extLst>
              <a:ext uri="{FF2B5EF4-FFF2-40B4-BE49-F238E27FC236}">
                <a16:creationId xmlns:a16="http://schemas.microsoft.com/office/drawing/2014/main" xmlns="" id="{4471E61E-DCFC-5411-D3F0-9B0E9935562B}"/>
              </a:ext>
            </a:extLst>
          </p:cNvPr>
          <p:cNvSpPr txBox="1"/>
          <p:nvPr/>
        </p:nvSpPr>
        <p:spPr>
          <a:xfrm>
            <a:off x="4220206" y="3634408"/>
            <a:ext cx="4320000" cy="923330"/>
          </a:xfrm>
          <a:prstGeom prst="rect">
            <a:avLst/>
          </a:prstGeom>
          <a:noFill/>
          <a:effectLst/>
        </p:spPr>
        <p:txBody>
          <a:bodyPr wrap="square" rtlCol="0" anchor="t" anchorCtr="0">
            <a:spAutoFit/>
          </a:bodyPr>
          <a:lstStyle/>
          <a:p>
            <a:r>
              <a:rPr lang="ja-JP" altLang="en-US" sz="5400">
                <a:latin typeface="MS Gothic" panose="020B0609070205080204" pitchFamily="49" charset="-128"/>
                <a:ea typeface="MS Gothic" panose="020B0609070205080204" pitchFamily="49" charset="-128"/>
              </a:rPr>
              <a:t>をつくろう！</a:t>
            </a:r>
          </a:p>
        </p:txBody>
      </p:sp>
      <p:sp>
        <p:nvSpPr>
          <p:cNvPr id="2" name="円/楕円 1">
            <a:extLst>
              <a:ext uri="{FF2B5EF4-FFF2-40B4-BE49-F238E27FC236}">
                <a16:creationId xmlns:a16="http://schemas.microsoft.com/office/drawing/2014/main" xmlns="" id="{5F26789A-2FC2-3035-6B31-D1680B0F1126}"/>
              </a:ext>
            </a:extLst>
          </p:cNvPr>
          <p:cNvSpPr/>
          <p:nvPr/>
        </p:nvSpPr>
        <p:spPr>
          <a:xfrm>
            <a:off x="2534050" y="2627273"/>
            <a:ext cx="911877" cy="914400"/>
          </a:xfrm>
          <a:prstGeom prst="ellipse">
            <a:avLst/>
          </a:prstGeom>
          <a:solidFill>
            <a:srgbClr val="EC6D8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4400" b="1"/>
              <a:t>生</a:t>
            </a:r>
          </a:p>
        </p:txBody>
      </p:sp>
      <p:sp>
        <p:nvSpPr>
          <p:cNvPr id="3" name="円/楕円 2">
            <a:extLst>
              <a:ext uri="{FF2B5EF4-FFF2-40B4-BE49-F238E27FC236}">
                <a16:creationId xmlns:a16="http://schemas.microsoft.com/office/drawing/2014/main" xmlns="" id="{0139BECA-2E05-0E2C-375A-A580E62F392C}"/>
              </a:ext>
            </a:extLst>
          </p:cNvPr>
          <p:cNvSpPr/>
          <p:nvPr/>
        </p:nvSpPr>
        <p:spPr>
          <a:xfrm>
            <a:off x="3451550" y="2631738"/>
            <a:ext cx="914400" cy="914400"/>
          </a:xfrm>
          <a:prstGeom prst="ellipse">
            <a:avLst/>
          </a:prstGeom>
          <a:solidFill>
            <a:srgbClr val="F2981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4400" b="1"/>
              <a:t>活</a:t>
            </a:r>
          </a:p>
        </p:txBody>
      </p:sp>
      <p:sp>
        <p:nvSpPr>
          <p:cNvPr id="4" name="円/楕円 3">
            <a:extLst>
              <a:ext uri="{FF2B5EF4-FFF2-40B4-BE49-F238E27FC236}">
                <a16:creationId xmlns:a16="http://schemas.microsoft.com/office/drawing/2014/main" xmlns="" id="{515D91FA-2279-6F04-8529-8DF71C511072}"/>
              </a:ext>
            </a:extLst>
          </p:cNvPr>
          <p:cNvSpPr>
            <a:spLocks noChangeAspect="1"/>
          </p:cNvSpPr>
          <p:nvPr/>
        </p:nvSpPr>
        <p:spPr>
          <a:xfrm>
            <a:off x="4365950" y="2724473"/>
            <a:ext cx="720000" cy="720000"/>
          </a:xfrm>
          <a:prstGeom prst="ellipse">
            <a:avLst/>
          </a:prstGeom>
          <a:solidFill>
            <a:srgbClr val="BE9E7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3600" b="1"/>
              <a:t>に</a:t>
            </a:r>
            <a:endParaRPr kumimoji="1" lang="ja-JP" altLang="en-US" sz="3600" b="1"/>
          </a:p>
        </p:txBody>
      </p:sp>
      <p:sp>
        <p:nvSpPr>
          <p:cNvPr id="5" name="円/楕円 4">
            <a:extLst>
              <a:ext uri="{FF2B5EF4-FFF2-40B4-BE49-F238E27FC236}">
                <a16:creationId xmlns:a16="http://schemas.microsoft.com/office/drawing/2014/main" xmlns="" id="{28A2973B-E2AB-8889-E0DE-005C1F67930C}"/>
              </a:ext>
            </a:extLst>
          </p:cNvPr>
          <p:cNvSpPr/>
          <p:nvPr/>
        </p:nvSpPr>
        <p:spPr>
          <a:xfrm>
            <a:off x="5085950" y="2631738"/>
            <a:ext cx="914400" cy="914400"/>
          </a:xfrm>
          <a:prstGeom prst="ellipse">
            <a:avLst/>
          </a:prstGeom>
          <a:solidFill>
            <a:srgbClr val="3DB2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4400" b="1"/>
              <a:t>役</a:t>
            </a:r>
          </a:p>
        </p:txBody>
      </p:sp>
      <p:sp>
        <p:nvSpPr>
          <p:cNvPr id="6" name="円/楕円 5">
            <a:extLst>
              <a:ext uri="{FF2B5EF4-FFF2-40B4-BE49-F238E27FC236}">
                <a16:creationId xmlns:a16="http://schemas.microsoft.com/office/drawing/2014/main" xmlns="" id="{57E079D7-7AC5-652C-93ED-88D4EB342D97}"/>
              </a:ext>
            </a:extLst>
          </p:cNvPr>
          <p:cNvSpPr/>
          <p:nvPr/>
        </p:nvSpPr>
        <p:spPr>
          <a:xfrm>
            <a:off x="6000350" y="2623006"/>
            <a:ext cx="914400" cy="914400"/>
          </a:xfrm>
          <a:prstGeom prst="ellipse">
            <a:avLst/>
          </a:prstGeom>
          <a:solidFill>
            <a:srgbClr val="81C1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4400" b="1"/>
              <a:t>立</a:t>
            </a:r>
            <a:endParaRPr kumimoji="1" lang="ja-JP" altLang="en-US" sz="4400" b="1"/>
          </a:p>
        </p:txBody>
      </p:sp>
      <p:sp>
        <p:nvSpPr>
          <p:cNvPr id="10" name="円/楕円 6">
            <a:extLst>
              <a:ext uri="{FF2B5EF4-FFF2-40B4-BE49-F238E27FC236}">
                <a16:creationId xmlns:a16="http://schemas.microsoft.com/office/drawing/2014/main" xmlns="" id="{8C42393B-ACCC-80DD-C3FF-11306168FA79}"/>
              </a:ext>
            </a:extLst>
          </p:cNvPr>
          <p:cNvSpPr/>
          <p:nvPr/>
        </p:nvSpPr>
        <p:spPr>
          <a:xfrm>
            <a:off x="6914750" y="2631738"/>
            <a:ext cx="914400" cy="914400"/>
          </a:xfrm>
          <a:prstGeom prst="ellipse">
            <a:avLst/>
          </a:prstGeom>
          <a:solidFill>
            <a:srgbClr val="1099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4400" b="1"/>
              <a:t>つ</a:t>
            </a:r>
            <a:endParaRPr kumimoji="1" lang="ja-JP" altLang="en-US" sz="4400" b="1"/>
          </a:p>
        </p:txBody>
      </p:sp>
      <p:sp>
        <p:nvSpPr>
          <p:cNvPr id="9" name="円/楕円 7">
            <a:extLst>
              <a:ext uri="{FF2B5EF4-FFF2-40B4-BE49-F238E27FC236}">
                <a16:creationId xmlns:a16="http://schemas.microsoft.com/office/drawing/2014/main" xmlns="" id="{F138C42C-403F-35CC-810C-E1C047E4F4C2}"/>
              </a:ext>
            </a:extLst>
          </p:cNvPr>
          <p:cNvSpPr/>
          <p:nvPr/>
        </p:nvSpPr>
        <p:spPr>
          <a:xfrm>
            <a:off x="7829150" y="2623006"/>
            <a:ext cx="914400" cy="914400"/>
          </a:xfrm>
          <a:prstGeom prst="ellipse">
            <a:avLst/>
          </a:prstGeom>
          <a:solidFill>
            <a:srgbClr val="EC6D8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4400" b="1"/>
              <a:t>も</a:t>
            </a:r>
          </a:p>
        </p:txBody>
      </p:sp>
      <p:sp>
        <p:nvSpPr>
          <p:cNvPr id="11" name="円/楕円 8">
            <a:extLst>
              <a:ext uri="{FF2B5EF4-FFF2-40B4-BE49-F238E27FC236}">
                <a16:creationId xmlns:a16="http://schemas.microsoft.com/office/drawing/2014/main" xmlns="" id="{58149C61-A9D2-2BEA-17D1-282E1F0BD03B}"/>
              </a:ext>
            </a:extLst>
          </p:cNvPr>
          <p:cNvSpPr/>
          <p:nvPr/>
        </p:nvSpPr>
        <p:spPr>
          <a:xfrm>
            <a:off x="8743550" y="2623006"/>
            <a:ext cx="914400" cy="914400"/>
          </a:xfrm>
          <a:prstGeom prst="ellipse">
            <a:avLst/>
          </a:prstGeom>
          <a:solidFill>
            <a:srgbClr val="A774A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4400" b="1"/>
              <a:t>の</a:t>
            </a:r>
          </a:p>
        </p:txBody>
      </p:sp>
    </p:spTree>
    <p:extLst>
      <p:ext uri="{BB962C8B-B14F-4D97-AF65-F5344CB8AC3E}">
        <p14:creationId xmlns:p14="http://schemas.microsoft.com/office/powerpoint/2010/main" val="4186405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
            <a:extLst>
              <a:ext uri="{FF2B5EF4-FFF2-40B4-BE49-F238E27FC236}">
                <a16:creationId xmlns:a16="http://schemas.microsoft.com/office/drawing/2014/main" xmlns="" id="{73A64C79-EF84-50A8-E525-52F7F32C73EE}"/>
              </a:ext>
            </a:extLst>
          </p:cNvPr>
          <p:cNvPicPr>
            <a:picLocks noChangeAspect="1"/>
          </p:cNvPicPr>
          <p:nvPr/>
        </p:nvPicPr>
        <p:blipFill>
          <a:blip r:embed="rId2"/>
          <a:stretch>
            <a:fillRect/>
          </a:stretch>
        </p:blipFill>
        <p:spPr>
          <a:xfrm>
            <a:off x="2114550" y="400050"/>
            <a:ext cx="7962900" cy="6057900"/>
          </a:xfrm>
          <a:prstGeom prst="rect">
            <a:avLst/>
          </a:prstGeom>
        </p:spPr>
      </p:pic>
    </p:spTree>
    <p:extLst>
      <p:ext uri="{BB962C8B-B14F-4D97-AF65-F5344CB8AC3E}">
        <p14:creationId xmlns:p14="http://schemas.microsoft.com/office/powerpoint/2010/main" val="2408436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 descr="ダイアグラム&#10;&#10;自動的に生成された説明">
            <a:extLst>
              <a:ext uri="{FF2B5EF4-FFF2-40B4-BE49-F238E27FC236}">
                <a16:creationId xmlns:a16="http://schemas.microsoft.com/office/drawing/2014/main" xmlns="" id="{5615001E-D045-BFAD-4274-5128AD88346F}"/>
              </a:ext>
            </a:extLst>
          </p:cNvPr>
          <p:cNvPicPr>
            <a:picLocks noChangeAspect="1"/>
          </p:cNvPicPr>
          <p:nvPr/>
        </p:nvPicPr>
        <p:blipFill>
          <a:blip r:embed="rId2"/>
          <a:stretch>
            <a:fillRect/>
          </a:stretch>
        </p:blipFill>
        <p:spPr>
          <a:xfrm>
            <a:off x="1905000" y="147802"/>
            <a:ext cx="8382000" cy="6057900"/>
          </a:xfrm>
          <a:prstGeom prst="rect">
            <a:avLst/>
          </a:prstGeom>
        </p:spPr>
      </p:pic>
    </p:spTree>
    <p:extLst>
      <p:ext uri="{BB962C8B-B14F-4D97-AF65-F5344CB8AC3E}">
        <p14:creationId xmlns:p14="http://schemas.microsoft.com/office/powerpoint/2010/main" val="1541730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
            <a:extLst>
              <a:ext uri="{FF2B5EF4-FFF2-40B4-BE49-F238E27FC236}">
                <a16:creationId xmlns:a16="http://schemas.microsoft.com/office/drawing/2014/main" xmlns="" id="{3205ECEA-57B4-7442-0AEC-0FC8CD67CB82}"/>
              </a:ext>
            </a:extLst>
          </p:cNvPr>
          <p:cNvPicPr>
            <a:picLocks noChangeAspect="1"/>
          </p:cNvPicPr>
          <p:nvPr/>
        </p:nvPicPr>
        <p:blipFill>
          <a:blip r:embed="rId2"/>
          <a:stretch>
            <a:fillRect/>
          </a:stretch>
        </p:blipFill>
        <p:spPr>
          <a:xfrm>
            <a:off x="755650" y="984250"/>
            <a:ext cx="10680700" cy="4889500"/>
          </a:xfrm>
          <a:prstGeom prst="rect">
            <a:avLst/>
          </a:prstGeom>
        </p:spPr>
      </p:pic>
    </p:spTree>
    <p:extLst>
      <p:ext uri="{BB962C8B-B14F-4D97-AF65-F5344CB8AC3E}">
        <p14:creationId xmlns:p14="http://schemas.microsoft.com/office/powerpoint/2010/main" val="500708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 descr="ダイアグラム&#10;&#10;自動的に生成された説明">
            <a:extLst>
              <a:ext uri="{FF2B5EF4-FFF2-40B4-BE49-F238E27FC236}">
                <a16:creationId xmlns:a16="http://schemas.microsoft.com/office/drawing/2014/main" xmlns="" id="{447027E3-8F75-1787-8EF0-0F2811137551}"/>
              </a:ext>
            </a:extLst>
          </p:cNvPr>
          <p:cNvPicPr>
            <a:picLocks noChangeAspect="1"/>
          </p:cNvPicPr>
          <p:nvPr/>
        </p:nvPicPr>
        <p:blipFill>
          <a:blip r:embed="rId2"/>
          <a:stretch>
            <a:fillRect/>
          </a:stretch>
        </p:blipFill>
        <p:spPr>
          <a:xfrm>
            <a:off x="495300" y="879147"/>
            <a:ext cx="5664200" cy="4889500"/>
          </a:xfrm>
          <a:prstGeom prst="rect">
            <a:avLst/>
          </a:prstGeom>
        </p:spPr>
      </p:pic>
      <p:pic>
        <p:nvPicPr>
          <p:cNvPr id="5" name="図 " descr="手紙&#10;&#10;中程度の精度で自動的に生成された説明">
            <a:extLst>
              <a:ext uri="{FF2B5EF4-FFF2-40B4-BE49-F238E27FC236}">
                <a16:creationId xmlns:a16="http://schemas.microsoft.com/office/drawing/2014/main" xmlns="" id="{C4D52E00-C6E2-E38F-2CDE-1AFC97EA040D}"/>
              </a:ext>
            </a:extLst>
          </p:cNvPr>
          <p:cNvPicPr>
            <a:picLocks noChangeAspect="1"/>
          </p:cNvPicPr>
          <p:nvPr/>
        </p:nvPicPr>
        <p:blipFill>
          <a:blip r:embed="rId3"/>
          <a:stretch>
            <a:fillRect/>
          </a:stretch>
        </p:blipFill>
        <p:spPr>
          <a:xfrm>
            <a:off x="6444593" y="793750"/>
            <a:ext cx="5041900" cy="5270500"/>
          </a:xfrm>
          <a:prstGeom prst="rect">
            <a:avLst/>
          </a:prstGeom>
        </p:spPr>
      </p:pic>
    </p:spTree>
    <p:extLst>
      <p:ext uri="{BB962C8B-B14F-4D97-AF65-F5344CB8AC3E}">
        <p14:creationId xmlns:p14="http://schemas.microsoft.com/office/powerpoint/2010/main" val="3717614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
            <a:extLst>
              <a:ext uri="{FF2B5EF4-FFF2-40B4-BE49-F238E27FC236}">
                <a16:creationId xmlns:a16="http://schemas.microsoft.com/office/drawing/2014/main" xmlns="" id="{5306A1A2-CBA2-077E-9C8A-12AD6E53A9B9}"/>
              </a:ext>
            </a:extLst>
          </p:cNvPr>
          <p:cNvPicPr>
            <a:picLocks noChangeAspect="1"/>
          </p:cNvPicPr>
          <p:nvPr/>
        </p:nvPicPr>
        <p:blipFill>
          <a:blip r:embed="rId2"/>
          <a:stretch>
            <a:fillRect/>
          </a:stretch>
        </p:blipFill>
        <p:spPr>
          <a:xfrm>
            <a:off x="296334" y="793750"/>
            <a:ext cx="5638800" cy="5270500"/>
          </a:xfrm>
          <a:prstGeom prst="rect">
            <a:avLst/>
          </a:prstGeom>
        </p:spPr>
      </p:pic>
      <p:pic>
        <p:nvPicPr>
          <p:cNvPr id="7" name="図 " descr="テキスト&#10;&#10;自動的に生成された説明">
            <a:extLst>
              <a:ext uri="{FF2B5EF4-FFF2-40B4-BE49-F238E27FC236}">
                <a16:creationId xmlns:a16="http://schemas.microsoft.com/office/drawing/2014/main" xmlns="" id="{F7651F22-CEDC-DA2F-6C7A-68FABBB4061C}"/>
              </a:ext>
            </a:extLst>
          </p:cNvPr>
          <p:cNvPicPr>
            <a:picLocks noChangeAspect="1"/>
          </p:cNvPicPr>
          <p:nvPr/>
        </p:nvPicPr>
        <p:blipFill>
          <a:blip r:embed="rId3"/>
          <a:stretch>
            <a:fillRect/>
          </a:stretch>
        </p:blipFill>
        <p:spPr>
          <a:xfrm>
            <a:off x="6231467" y="793750"/>
            <a:ext cx="5664200" cy="5270500"/>
          </a:xfrm>
          <a:prstGeom prst="rect">
            <a:avLst/>
          </a:prstGeom>
        </p:spPr>
      </p:pic>
    </p:spTree>
    <p:extLst>
      <p:ext uri="{BB962C8B-B14F-4D97-AF65-F5344CB8AC3E}">
        <p14:creationId xmlns:p14="http://schemas.microsoft.com/office/powerpoint/2010/main" val="3056472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F1F3C235-5EA9-5DD3-9D09-6F87F16E6E6E}"/>
              </a:ext>
            </a:extLst>
          </p:cNvPr>
          <p:cNvPicPr>
            <a:picLocks noChangeAspect="1"/>
          </p:cNvPicPr>
          <p:nvPr/>
        </p:nvPicPr>
        <p:blipFill>
          <a:blip r:embed="rId2"/>
          <a:stretch>
            <a:fillRect/>
          </a:stretch>
        </p:blipFill>
        <p:spPr>
          <a:xfrm>
            <a:off x="755650" y="495300"/>
            <a:ext cx="10680700" cy="5867400"/>
          </a:xfrm>
          <a:prstGeom prst="rect">
            <a:avLst/>
          </a:prstGeom>
        </p:spPr>
      </p:pic>
    </p:spTree>
    <p:extLst>
      <p:ext uri="{BB962C8B-B14F-4D97-AF65-F5344CB8AC3E}">
        <p14:creationId xmlns:p14="http://schemas.microsoft.com/office/powerpoint/2010/main" val="1123700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xmlns="" id="{54F2C3D7-24D6-D6F4-03A6-64B84D577B8A}"/>
              </a:ext>
            </a:extLst>
          </p:cNvPr>
          <p:cNvPicPr>
            <a:picLocks noChangeAspect="1"/>
          </p:cNvPicPr>
          <p:nvPr/>
        </p:nvPicPr>
        <p:blipFill>
          <a:blip r:embed="rId2"/>
          <a:stretch>
            <a:fillRect/>
          </a:stretch>
        </p:blipFill>
        <p:spPr>
          <a:xfrm>
            <a:off x="359833" y="495300"/>
            <a:ext cx="5499100" cy="5867400"/>
          </a:xfrm>
          <a:prstGeom prst="rect">
            <a:avLst/>
          </a:prstGeom>
        </p:spPr>
      </p:pic>
      <p:pic>
        <p:nvPicPr>
          <p:cNvPr id="5" name="図 4">
            <a:extLst>
              <a:ext uri="{FF2B5EF4-FFF2-40B4-BE49-F238E27FC236}">
                <a16:creationId xmlns:a16="http://schemas.microsoft.com/office/drawing/2014/main" xmlns="" id="{680AF35B-141F-DA8B-527B-B3BF5F847710}"/>
              </a:ext>
            </a:extLst>
          </p:cNvPr>
          <p:cNvPicPr>
            <a:picLocks noChangeAspect="1"/>
          </p:cNvPicPr>
          <p:nvPr/>
        </p:nvPicPr>
        <p:blipFill>
          <a:blip r:embed="rId3"/>
          <a:stretch>
            <a:fillRect/>
          </a:stretch>
        </p:blipFill>
        <p:spPr>
          <a:xfrm>
            <a:off x="6218766" y="1130300"/>
            <a:ext cx="5613400" cy="4597400"/>
          </a:xfrm>
          <a:prstGeom prst="rect">
            <a:avLst/>
          </a:prstGeom>
        </p:spPr>
      </p:pic>
    </p:spTree>
    <p:extLst>
      <p:ext uri="{BB962C8B-B14F-4D97-AF65-F5344CB8AC3E}">
        <p14:creationId xmlns:p14="http://schemas.microsoft.com/office/powerpoint/2010/main" val="1053563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
            <a:extLst>
              <a:ext uri="{FF2B5EF4-FFF2-40B4-BE49-F238E27FC236}">
                <a16:creationId xmlns:a16="http://schemas.microsoft.com/office/drawing/2014/main" xmlns="" id="{3F2FD30A-5D8B-1D78-9874-A7903CD82135}"/>
              </a:ext>
            </a:extLst>
          </p:cNvPr>
          <p:cNvGrpSpPr>
            <a:grpSpLocks noChangeAspect="1"/>
          </p:cNvGrpSpPr>
          <p:nvPr/>
        </p:nvGrpSpPr>
        <p:grpSpPr>
          <a:xfrm>
            <a:off x="204638" y="1668780"/>
            <a:ext cx="11782724" cy="3520440"/>
            <a:chOff x="0" y="1130300"/>
            <a:chExt cx="15387253" cy="4597400"/>
          </a:xfrm>
        </p:grpSpPr>
        <p:pic>
          <p:nvPicPr>
            <p:cNvPr id="4" name="図 " descr="ダイアグラム&#10;&#10;自動的に生成された説明">
              <a:extLst>
                <a:ext uri="{FF2B5EF4-FFF2-40B4-BE49-F238E27FC236}">
                  <a16:creationId xmlns:a16="http://schemas.microsoft.com/office/drawing/2014/main" xmlns="" id="{77633CE7-F2D4-2AB8-07F4-D4707D24827E}"/>
                </a:ext>
              </a:extLst>
            </p:cNvPr>
            <p:cNvPicPr>
              <a:picLocks noChangeAspect="1"/>
            </p:cNvPicPr>
            <p:nvPr/>
          </p:nvPicPr>
          <p:blipFill>
            <a:blip r:embed="rId2"/>
            <a:stretch>
              <a:fillRect/>
            </a:stretch>
          </p:blipFill>
          <p:spPr>
            <a:xfrm>
              <a:off x="10109199" y="1130300"/>
              <a:ext cx="5278054" cy="4597400"/>
            </a:xfrm>
            <a:prstGeom prst="rect">
              <a:avLst/>
            </a:prstGeom>
          </p:spPr>
        </p:pic>
        <p:pic>
          <p:nvPicPr>
            <p:cNvPr id="3" name="図 " descr="ダイアグラム が含まれている画像&#10;&#10;自動的に生成された説明">
              <a:extLst>
                <a:ext uri="{FF2B5EF4-FFF2-40B4-BE49-F238E27FC236}">
                  <a16:creationId xmlns:a16="http://schemas.microsoft.com/office/drawing/2014/main" xmlns="" id="{8D2600C2-5832-0CA9-8886-074E86FB3804}"/>
                </a:ext>
              </a:extLst>
            </p:cNvPr>
            <p:cNvPicPr>
              <a:picLocks noChangeAspect="1"/>
            </p:cNvPicPr>
            <p:nvPr/>
          </p:nvPicPr>
          <p:blipFill>
            <a:blip r:embed="rId3"/>
            <a:stretch>
              <a:fillRect/>
            </a:stretch>
          </p:blipFill>
          <p:spPr>
            <a:xfrm>
              <a:off x="0" y="1130300"/>
              <a:ext cx="10566400" cy="4597400"/>
            </a:xfrm>
            <a:prstGeom prst="rect">
              <a:avLst/>
            </a:prstGeom>
          </p:spPr>
        </p:pic>
      </p:grpSp>
    </p:spTree>
    <p:extLst>
      <p:ext uri="{BB962C8B-B14F-4D97-AF65-F5344CB8AC3E}">
        <p14:creationId xmlns:p14="http://schemas.microsoft.com/office/powerpoint/2010/main" val="1439094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自動的に生成された説明">
            <a:extLst>
              <a:ext uri="{FF2B5EF4-FFF2-40B4-BE49-F238E27FC236}">
                <a16:creationId xmlns:a16="http://schemas.microsoft.com/office/drawing/2014/main" xmlns="" id="{180EB362-07D2-D83D-538C-C65B69D04E1A}"/>
              </a:ext>
            </a:extLst>
          </p:cNvPr>
          <p:cNvPicPr>
            <a:picLocks noChangeAspect="1"/>
          </p:cNvPicPr>
          <p:nvPr/>
        </p:nvPicPr>
        <p:blipFill>
          <a:blip r:embed="rId2"/>
          <a:stretch>
            <a:fillRect/>
          </a:stretch>
        </p:blipFill>
        <p:spPr>
          <a:xfrm>
            <a:off x="3562350" y="984250"/>
            <a:ext cx="5067300" cy="4889500"/>
          </a:xfrm>
          <a:prstGeom prst="rect">
            <a:avLst/>
          </a:prstGeom>
        </p:spPr>
      </p:pic>
    </p:spTree>
    <p:extLst>
      <p:ext uri="{BB962C8B-B14F-4D97-AF65-F5344CB8AC3E}">
        <p14:creationId xmlns:p14="http://schemas.microsoft.com/office/powerpoint/2010/main" val="31530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6ECC3EC6-BEAE-1367-67DD-A543595F4890}"/>
              </a:ext>
            </a:extLst>
          </p:cNvPr>
          <p:cNvPicPr>
            <a:picLocks noChangeAspect="1"/>
          </p:cNvPicPr>
          <p:nvPr/>
        </p:nvPicPr>
        <p:blipFill>
          <a:blip r:embed="rId3"/>
          <a:stretch>
            <a:fillRect/>
          </a:stretch>
        </p:blipFill>
        <p:spPr>
          <a:xfrm>
            <a:off x="38100" y="1028700"/>
            <a:ext cx="12115800" cy="4800600"/>
          </a:xfrm>
          <a:prstGeom prst="rect">
            <a:avLst/>
          </a:prstGeom>
        </p:spPr>
      </p:pic>
    </p:spTree>
    <p:extLst>
      <p:ext uri="{BB962C8B-B14F-4D97-AF65-F5344CB8AC3E}">
        <p14:creationId xmlns:p14="http://schemas.microsoft.com/office/powerpoint/2010/main" val="1968996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
            <a:extLst>
              <a:ext uri="{FF2B5EF4-FFF2-40B4-BE49-F238E27FC236}">
                <a16:creationId xmlns:a16="http://schemas.microsoft.com/office/drawing/2014/main" xmlns="" id="{28981533-C3F6-8875-A55C-44AEF8A2988C}"/>
              </a:ext>
            </a:extLst>
          </p:cNvPr>
          <p:cNvGrpSpPr>
            <a:grpSpLocks noChangeAspect="1"/>
          </p:cNvGrpSpPr>
          <p:nvPr/>
        </p:nvGrpSpPr>
        <p:grpSpPr>
          <a:xfrm>
            <a:off x="207712" y="1522095"/>
            <a:ext cx="11776576" cy="3813810"/>
            <a:chOff x="1414208" y="1102666"/>
            <a:chExt cx="16274661" cy="5270501"/>
          </a:xfrm>
        </p:grpSpPr>
        <p:pic>
          <p:nvPicPr>
            <p:cNvPr id="3" name="図 " descr="ダイアグラム&#10;&#10;自動的に生成された説明">
              <a:extLst>
                <a:ext uri="{FF2B5EF4-FFF2-40B4-BE49-F238E27FC236}">
                  <a16:creationId xmlns:a16="http://schemas.microsoft.com/office/drawing/2014/main" xmlns="" id="{EB8F7FF3-7132-322A-C009-312A027E1AB0}"/>
                </a:ext>
              </a:extLst>
            </p:cNvPr>
            <p:cNvPicPr>
              <a:picLocks noChangeAspect="1"/>
            </p:cNvPicPr>
            <p:nvPr/>
          </p:nvPicPr>
          <p:blipFill>
            <a:blip r:embed="rId2"/>
            <a:stretch>
              <a:fillRect/>
            </a:stretch>
          </p:blipFill>
          <p:spPr>
            <a:xfrm>
              <a:off x="1414208" y="1102666"/>
              <a:ext cx="5927600" cy="5270499"/>
            </a:xfrm>
            <a:prstGeom prst="rect">
              <a:avLst/>
            </a:prstGeom>
          </p:spPr>
        </p:pic>
        <p:pic>
          <p:nvPicPr>
            <p:cNvPr id="5" name="図 ">
              <a:extLst>
                <a:ext uri="{FF2B5EF4-FFF2-40B4-BE49-F238E27FC236}">
                  <a16:creationId xmlns:a16="http://schemas.microsoft.com/office/drawing/2014/main" xmlns="" id="{A63EFDE0-C3FB-C9C9-8B26-E146590E9758}"/>
                </a:ext>
              </a:extLst>
            </p:cNvPr>
            <p:cNvPicPr>
              <a:picLocks noChangeAspect="1"/>
            </p:cNvPicPr>
            <p:nvPr/>
          </p:nvPicPr>
          <p:blipFill>
            <a:blip r:embed="rId3"/>
            <a:stretch>
              <a:fillRect/>
            </a:stretch>
          </p:blipFill>
          <p:spPr>
            <a:xfrm>
              <a:off x="7008169" y="1102667"/>
              <a:ext cx="10680700" cy="5270500"/>
            </a:xfrm>
            <a:prstGeom prst="rect">
              <a:avLst/>
            </a:prstGeom>
          </p:spPr>
        </p:pic>
      </p:grpSp>
    </p:spTree>
    <p:extLst>
      <p:ext uri="{BB962C8B-B14F-4D97-AF65-F5344CB8AC3E}">
        <p14:creationId xmlns:p14="http://schemas.microsoft.com/office/powerpoint/2010/main" val="247725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 descr="ダイアグラム&#10;&#10;自動的に生成された説明">
            <a:extLst>
              <a:ext uri="{FF2B5EF4-FFF2-40B4-BE49-F238E27FC236}">
                <a16:creationId xmlns:a16="http://schemas.microsoft.com/office/drawing/2014/main" xmlns="" id="{64EB834D-FCF7-E78E-3F7B-A41627D406B8}"/>
              </a:ext>
            </a:extLst>
          </p:cNvPr>
          <p:cNvPicPr>
            <a:picLocks noChangeAspect="1"/>
          </p:cNvPicPr>
          <p:nvPr/>
        </p:nvPicPr>
        <p:blipFill>
          <a:blip r:embed="rId2"/>
          <a:stretch>
            <a:fillRect/>
          </a:stretch>
        </p:blipFill>
        <p:spPr>
          <a:xfrm>
            <a:off x="3346450" y="793750"/>
            <a:ext cx="5499100" cy="5270500"/>
          </a:xfrm>
          <a:prstGeom prst="rect">
            <a:avLst/>
          </a:prstGeom>
        </p:spPr>
      </p:pic>
    </p:spTree>
    <p:extLst>
      <p:ext uri="{BB962C8B-B14F-4D97-AF65-F5344CB8AC3E}">
        <p14:creationId xmlns:p14="http://schemas.microsoft.com/office/powerpoint/2010/main" val="35919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１　子どもの衣服の役割</a:t>
            </a:r>
          </a:p>
        </p:txBody>
      </p:sp>
      <p:sp>
        <p:nvSpPr>
          <p:cNvPr id="2" name="テキスト ボックス 2">
            <a:extLst>
              <a:ext uri="{FF2B5EF4-FFF2-40B4-BE49-F238E27FC236}">
                <a16:creationId xmlns:a16="http://schemas.microsoft.com/office/drawing/2014/main" xmlns="" id="{4500291B-DB2E-EFAF-3407-288DFAB1EF66}"/>
              </a:ext>
            </a:extLst>
          </p:cNvPr>
          <p:cNvSpPr txBox="1"/>
          <p:nvPr/>
        </p:nvSpPr>
        <p:spPr>
          <a:xfrm>
            <a:off x="719999" y="1998566"/>
            <a:ext cx="10752000" cy="1838004"/>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乳幼児期の子どもは，体温調節機能が未熟，活動性が高い，衣服が汚れたことなどに自分では気づきにくい。</a:t>
            </a:r>
          </a:p>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大人が衣服のサイズ，素材，清潔さなどについて支援する。</a:t>
            </a:r>
          </a:p>
        </p:txBody>
      </p:sp>
      <p:sp>
        <p:nvSpPr>
          <p:cNvPr id="3" name="テキスト ボックス 3">
            <a:extLst>
              <a:ext uri="{FF2B5EF4-FFF2-40B4-BE49-F238E27FC236}">
                <a16:creationId xmlns:a16="http://schemas.microsoft.com/office/drawing/2014/main" xmlns="" id="{626C520F-69BD-AAA9-3709-1ED815BE9527}"/>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保健衛生上の役割</a:t>
            </a:r>
          </a:p>
        </p:txBody>
      </p:sp>
      <p:sp>
        <p:nvSpPr>
          <p:cNvPr id="5" name="テキスト ボックス 2">
            <a:extLst>
              <a:ext uri="{FF2B5EF4-FFF2-40B4-BE49-F238E27FC236}">
                <a16:creationId xmlns:a16="http://schemas.microsoft.com/office/drawing/2014/main" xmlns="" id="{17A100D8-A66D-43C5-EE35-54EAE4FFB4B1}"/>
              </a:ext>
            </a:extLst>
          </p:cNvPr>
          <p:cNvSpPr txBox="1"/>
          <p:nvPr/>
        </p:nvSpPr>
        <p:spPr>
          <a:xfrm>
            <a:off x="719999" y="4581544"/>
            <a:ext cx="10752000" cy="119167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子どもは衣服を身につけるということを通して，生活の文化や社会の規範を身につけ，個性や自立心を育む。</a:t>
            </a:r>
          </a:p>
        </p:txBody>
      </p:sp>
      <p:sp>
        <p:nvSpPr>
          <p:cNvPr id="6" name="テキスト ボックス 3">
            <a:extLst>
              <a:ext uri="{FF2B5EF4-FFF2-40B4-BE49-F238E27FC236}">
                <a16:creationId xmlns:a16="http://schemas.microsoft.com/office/drawing/2014/main" xmlns="" id="{43C85D0A-4DE5-15F5-2D4E-5399ACDC0845}"/>
              </a:ext>
            </a:extLst>
          </p:cNvPr>
          <p:cNvSpPr txBox="1"/>
          <p:nvPr/>
        </p:nvSpPr>
        <p:spPr>
          <a:xfrm>
            <a:off x="719999" y="3947447"/>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社会的な役割</a:t>
            </a:r>
          </a:p>
        </p:txBody>
      </p:sp>
    </p:spTree>
    <p:extLst>
      <p:ext uri="{BB962C8B-B14F-4D97-AF65-F5344CB8AC3E}">
        <p14:creationId xmlns:p14="http://schemas.microsoft.com/office/powerpoint/2010/main" val="1965896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２　子どもの衣服の選び方</a:t>
            </a:r>
            <a:endParaRPr kumimoji="1" lang="ja-JP" altLang="en-US" sz="4000">
              <a:latin typeface="MS Gothic" panose="020B0609070205080204" pitchFamily="49" charset="-128"/>
              <a:ea typeface="MS Gothic" panose="020B0609070205080204" pitchFamily="49" charset="-128"/>
            </a:endParaRPr>
          </a:p>
        </p:txBody>
      </p:sp>
      <p:sp>
        <p:nvSpPr>
          <p:cNvPr id="11" name="テキスト ボックス 2">
            <a:extLst>
              <a:ext uri="{FF2B5EF4-FFF2-40B4-BE49-F238E27FC236}">
                <a16:creationId xmlns:a16="http://schemas.microsoft.com/office/drawing/2014/main" xmlns="" id="{BE5470DC-F089-5144-A171-57B33F9D169C}"/>
              </a:ext>
            </a:extLst>
          </p:cNvPr>
          <p:cNvSpPr txBox="1"/>
          <p:nvPr/>
        </p:nvSpPr>
        <p:spPr>
          <a:xfrm>
            <a:off x="719999" y="1998566"/>
            <a:ext cx="10752000" cy="545342"/>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乳児の衣服の例</a:t>
            </a:r>
          </a:p>
        </p:txBody>
      </p:sp>
      <p:sp>
        <p:nvSpPr>
          <p:cNvPr id="2" name="テキスト ボックス 3">
            <a:extLst>
              <a:ext uri="{FF2B5EF4-FFF2-40B4-BE49-F238E27FC236}">
                <a16:creationId xmlns:a16="http://schemas.microsoft.com/office/drawing/2014/main" xmlns="" id="{949B053F-527D-0226-1457-44C10309C855}"/>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乳児の衣服</a:t>
            </a:r>
          </a:p>
        </p:txBody>
      </p:sp>
      <p:pic>
        <p:nvPicPr>
          <p:cNvPr id="3" name="図 ">
            <a:extLst>
              <a:ext uri="{FF2B5EF4-FFF2-40B4-BE49-F238E27FC236}">
                <a16:creationId xmlns:a16="http://schemas.microsoft.com/office/drawing/2014/main" xmlns="" id="{9B98D1D6-7A4E-4B11-3DB0-F10D674D71DF}"/>
              </a:ext>
            </a:extLst>
          </p:cNvPr>
          <p:cNvPicPr>
            <a:picLocks noChangeAspect="1"/>
          </p:cNvPicPr>
          <p:nvPr/>
        </p:nvPicPr>
        <p:blipFill>
          <a:blip r:embed="rId4"/>
          <a:stretch>
            <a:fillRect/>
          </a:stretch>
        </p:blipFill>
        <p:spPr>
          <a:xfrm>
            <a:off x="620940" y="2891942"/>
            <a:ext cx="2674620" cy="2167128"/>
          </a:xfrm>
          <a:prstGeom prst="rect">
            <a:avLst/>
          </a:prstGeom>
        </p:spPr>
      </p:pic>
      <p:pic>
        <p:nvPicPr>
          <p:cNvPr id="5" name="図 ">
            <a:extLst>
              <a:ext uri="{FF2B5EF4-FFF2-40B4-BE49-F238E27FC236}">
                <a16:creationId xmlns:a16="http://schemas.microsoft.com/office/drawing/2014/main" xmlns="" id="{53386170-282C-8FB4-0CD5-5B9848C4C2C6}"/>
              </a:ext>
            </a:extLst>
          </p:cNvPr>
          <p:cNvPicPr>
            <a:picLocks noChangeAspect="1"/>
          </p:cNvPicPr>
          <p:nvPr/>
        </p:nvPicPr>
        <p:blipFill>
          <a:blip r:embed="rId5"/>
          <a:stretch>
            <a:fillRect/>
          </a:stretch>
        </p:blipFill>
        <p:spPr>
          <a:xfrm>
            <a:off x="3379440" y="2891942"/>
            <a:ext cx="2674620" cy="2167128"/>
          </a:xfrm>
          <a:prstGeom prst="rect">
            <a:avLst/>
          </a:prstGeom>
        </p:spPr>
      </p:pic>
      <p:pic>
        <p:nvPicPr>
          <p:cNvPr id="6" name="図 ">
            <a:extLst>
              <a:ext uri="{FF2B5EF4-FFF2-40B4-BE49-F238E27FC236}">
                <a16:creationId xmlns:a16="http://schemas.microsoft.com/office/drawing/2014/main" xmlns="" id="{48CB3FCE-D572-67AB-2FD3-231EE192488D}"/>
              </a:ext>
            </a:extLst>
          </p:cNvPr>
          <p:cNvPicPr>
            <a:picLocks noChangeAspect="1"/>
          </p:cNvPicPr>
          <p:nvPr/>
        </p:nvPicPr>
        <p:blipFill>
          <a:blip r:embed="rId6"/>
          <a:stretch>
            <a:fillRect/>
          </a:stretch>
        </p:blipFill>
        <p:spPr>
          <a:xfrm>
            <a:off x="6137940" y="2891942"/>
            <a:ext cx="2674620" cy="2167128"/>
          </a:xfrm>
          <a:prstGeom prst="rect">
            <a:avLst/>
          </a:prstGeom>
        </p:spPr>
      </p:pic>
      <p:pic>
        <p:nvPicPr>
          <p:cNvPr id="7" name="図 ">
            <a:extLst>
              <a:ext uri="{FF2B5EF4-FFF2-40B4-BE49-F238E27FC236}">
                <a16:creationId xmlns:a16="http://schemas.microsoft.com/office/drawing/2014/main" xmlns="" id="{5F764040-B5A3-5F83-3498-95FDECCAB1AD}"/>
              </a:ext>
            </a:extLst>
          </p:cNvPr>
          <p:cNvPicPr>
            <a:picLocks noChangeAspect="1"/>
          </p:cNvPicPr>
          <p:nvPr/>
        </p:nvPicPr>
        <p:blipFill>
          <a:blip r:embed="rId7"/>
          <a:stretch>
            <a:fillRect/>
          </a:stretch>
        </p:blipFill>
        <p:spPr>
          <a:xfrm>
            <a:off x="8896440" y="2891942"/>
            <a:ext cx="2674620" cy="2167128"/>
          </a:xfrm>
          <a:prstGeom prst="rect">
            <a:avLst/>
          </a:prstGeom>
        </p:spPr>
      </p:pic>
      <p:sp>
        <p:nvSpPr>
          <p:cNvPr id="9" name="テキスト ボックス ">
            <a:extLst>
              <a:ext uri="{FF2B5EF4-FFF2-40B4-BE49-F238E27FC236}">
                <a16:creationId xmlns:a16="http://schemas.microsoft.com/office/drawing/2014/main" xmlns="" id="{84BB7D63-2987-1653-C8DB-CD6E629E01B4}"/>
              </a:ext>
            </a:extLst>
          </p:cNvPr>
          <p:cNvSpPr txBox="1"/>
          <p:nvPr/>
        </p:nvSpPr>
        <p:spPr>
          <a:xfrm>
            <a:off x="620940" y="5059070"/>
            <a:ext cx="2674620" cy="4308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latin typeface="MS Gothic" panose="020B0609070205080204" pitchFamily="49" charset="-128"/>
                <a:ea typeface="MS Gothic" panose="020B0609070205080204" pitchFamily="49" charset="-128"/>
              </a:rPr>
              <a:t>新生児用肌着</a:t>
            </a:r>
            <a:endParaRPr kumimoji="1" lang="ja-JP" altLang="en-US" sz="1400" dirty="0">
              <a:latin typeface="MS Gothic" panose="020B0609070205080204" pitchFamily="49" charset="-128"/>
              <a:ea typeface="MS Gothic" panose="020B0609070205080204" pitchFamily="49" charset="-128"/>
            </a:endParaRPr>
          </a:p>
        </p:txBody>
      </p:sp>
      <p:sp>
        <p:nvSpPr>
          <p:cNvPr id="13" name="テキスト ボックス ">
            <a:extLst>
              <a:ext uri="{FF2B5EF4-FFF2-40B4-BE49-F238E27FC236}">
                <a16:creationId xmlns:a16="http://schemas.microsoft.com/office/drawing/2014/main" xmlns="" id="{70BB66D0-9A2B-94AC-7387-841EC4601849}"/>
              </a:ext>
            </a:extLst>
          </p:cNvPr>
          <p:cNvSpPr txBox="1"/>
          <p:nvPr/>
        </p:nvSpPr>
        <p:spPr>
          <a:xfrm>
            <a:off x="3379440" y="5059070"/>
            <a:ext cx="2674620" cy="4308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latin typeface="MS Gothic" panose="020B0609070205080204" pitchFamily="49" charset="-128"/>
                <a:ea typeface="MS Gothic" panose="020B0609070205080204" pitchFamily="49" charset="-128"/>
              </a:rPr>
              <a:t>ベビードレス</a:t>
            </a:r>
            <a:endParaRPr kumimoji="1" lang="ja-JP" altLang="en-US" sz="1400" dirty="0">
              <a:latin typeface="MS Gothic" panose="020B0609070205080204" pitchFamily="49" charset="-128"/>
              <a:ea typeface="MS Gothic" panose="020B0609070205080204" pitchFamily="49" charset="-128"/>
            </a:endParaRPr>
          </a:p>
        </p:txBody>
      </p:sp>
      <p:sp>
        <p:nvSpPr>
          <p:cNvPr id="14" name="テキスト ボックス ">
            <a:extLst>
              <a:ext uri="{FF2B5EF4-FFF2-40B4-BE49-F238E27FC236}">
                <a16:creationId xmlns:a16="http://schemas.microsoft.com/office/drawing/2014/main" xmlns="" id="{E0650898-8207-F4C5-AE19-DFB4848FA8A5}"/>
              </a:ext>
            </a:extLst>
          </p:cNvPr>
          <p:cNvSpPr txBox="1"/>
          <p:nvPr/>
        </p:nvSpPr>
        <p:spPr>
          <a:xfrm>
            <a:off x="6137940" y="5059070"/>
            <a:ext cx="2674620" cy="4308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latin typeface="MS Gothic" panose="020B0609070205080204" pitchFamily="49" charset="-128"/>
                <a:ea typeface="MS Gothic" panose="020B0609070205080204" pitchFamily="49" charset="-128"/>
              </a:rPr>
              <a:t>ロンパース</a:t>
            </a:r>
            <a:endParaRPr kumimoji="1" lang="ja-JP" altLang="en-US" sz="1400" dirty="0">
              <a:latin typeface="MS Gothic" panose="020B0609070205080204" pitchFamily="49" charset="-128"/>
              <a:ea typeface="MS Gothic" panose="020B0609070205080204" pitchFamily="49" charset="-128"/>
            </a:endParaRPr>
          </a:p>
        </p:txBody>
      </p:sp>
      <p:sp>
        <p:nvSpPr>
          <p:cNvPr id="15" name="テキスト ボックス ">
            <a:extLst>
              <a:ext uri="{FF2B5EF4-FFF2-40B4-BE49-F238E27FC236}">
                <a16:creationId xmlns:a16="http://schemas.microsoft.com/office/drawing/2014/main" xmlns="" id="{45A7B36F-820F-57A6-1F6B-BB5039547AF7}"/>
              </a:ext>
            </a:extLst>
          </p:cNvPr>
          <p:cNvSpPr txBox="1"/>
          <p:nvPr/>
        </p:nvSpPr>
        <p:spPr>
          <a:xfrm>
            <a:off x="8896440" y="5059070"/>
            <a:ext cx="2674620" cy="4308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2800">
                <a:latin typeface="MS Gothic" panose="020B0609070205080204" pitchFamily="49" charset="-128"/>
                <a:ea typeface="MS Gothic" panose="020B0609070205080204" pitchFamily="49" charset="-128"/>
              </a:rPr>
              <a:t>乳児用ベスト</a:t>
            </a:r>
            <a:endParaRPr kumimoji="1" lang="ja-JP" altLang="en-US" sz="1400"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2748818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２　子どもの衣服の選び方</a:t>
            </a:r>
          </a:p>
        </p:txBody>
      </p:sp>
      <p:sp>
        <p:nvSpPr>
          <p:cNvPr id="11" name="テキスト ボックス 2">
            <a:extLst>
              <a:ext uri="{FF2B5EF4-FFF2-40B4-BE49-F238E27FC236}">
                <a16:creationId xmlns:a16="http://schemas.microsoft.com/office/drawing/2014/main" xmlns="" id="{BE5470DC-F089-5144-A171-57B33F9D169C}"/>
              </a:ext>
            </a:extLst>
          </p:cNvPr>
          <p:cNvSpPr txBox="1"/>
          <p:nvPr/>
        </p:nvSpPr>
        <p:spPr>
          <a:xfrm>
            <a:off x="719999" y="1998566"/>
            <a:ext cx="8255726" cy="2484334"/>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装飾が多い衣服が原因で，思わぬ事故につながる危険性がある。</a:t>
            </a:r>
          </a:p>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「衣服を汚してはいけない」という大人の思いは，子どもの主体性を制限する。</a:t>
            </a:r>
          </a:p>
        </p:txBody>
      </p:sp>
      <p:sp>
        <p:nvSpPr>
          <p:cNvPr id="2" name="テキスト ボックス 3">
            <a:extLst>
              <a:ext uri="{FF2B5EF4-FFF2-40B4-BE49-F238E27FC236}">
                <a16:creationId xmlns:a16="http://schemas.microsoft.com/office/drawing/2014/main" xmlns="" id="{949B053F-527D-0226-1457-44C10309C855}"/>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幼児の衣服</a:t>
            </a:r>
          </a:p>
        </p:txBody>
      </p:sp>
      <p:pic>
        <p:nvPicPr>
          <p:cNvPr id="8" name="図 ">
            <a:extLst>
              <a:ext uri="{FF2B5EF4-FFF2-40B4-BE49-F238E27FC236}">
                <a16:creationId xmlns:a16="http://schemas.microsoft.com/office/drawing/2014/main" xmlns="" id="{C8D43167-BECF-571F-C169-7F37E2F52EBD}"/>
              </a:ext>
            </a:extLst>
          </p:cNvPr>
          <p:cNvPicPr>
            <a:picLocks noChangeAspect="1"/>
          </p:cNvPicPr>
          <p:nvPr/>
        </p:nvPicPr>
        <p:blipFill>
          <a:blip r:embed="rId4"/>
          <a:stretch>
            <a:fillRect/>
          </a:stretch>
        </p:blipFill>
        <p:spPr>
          <a:xfrm>
            <a:off x="8246410" y="1364469"/>
            <a:ext cx="3225590" cy="3605843"/>
          </a:xfrm>
          <a:prstGeom prst="rect">
            <a:avLst/>
          </a:prstGeom>
        </p:spPr>
      </p:pic>
    </p:spTree>
    <p:extLst>
      <p:ext uri="{BB962C8B-B14F-4D97-AF65-F5344CB8AC3E}">
        <p14:creationId xmlns:p14="http://schemas.microsoft.com/office/powerpoint/2010/main" val="3254985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２　子どもの衣服の選び方</a:t>
            </a:r>
          </a:p>
        </p:txBody>
      </p:sp>
      <p:sp>
        <p:nvSpPr>
          <p:cNvPr id="11" name="テキスト ボックス 2">
            <a:extLst>
              <a:ext uri="{FF2B5EF4-FFF2-40B4-BE49-F238E27FC236}">
                <a16:creationId xmlns:a16="http://schemas.microsoft.com/office/drawing/2014/main" xmlns="" id="{BE5470DC-F089-5144-A171-57B33F9D169C}"/>
              </a:ext>
            </a:extLst>
          </p:cNvPr>
          <p:cNvSpPr txBox="1"/>
          <p:nvPr/>
        </p:nvSpPr>
        <p:spPr>
          <a:xfrm>
            <a:off x="719999" y="1998566"/>
            <a:ext cx="7536589" cy="3130665"/>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衣服の着脱は，子どもの自立と意欲を育む。</a:t>
            </a:r>
          </a:p>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３歳ごろには一人で着脱ができるようになる。</a:t>
            </a:r>
          </a:p>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子どもが一人でも扱いやすく，子どもの好みや思いにも耳を傾けて衣服を用意する。</a:t>
            </a:r>
          </a:p>
        </p:txBody>
      </p:sp>
      <p:sp>
        <p:nvSpPr>
          <p:cNvPr id="2" name="テキスト ボックス 3">
            <a:extLst>
              <a:ext uri="{FF2B5EF4-FFF2-40B4-BE49-F238E27FC236}">
                <a16:creationId xmlns:a16="http://schemas.microsoft.com/office/drawing/2014/main" xmlns="" id="{949B053F-527D-0226-1457-44C10309C855}"/>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幼児の衣服</a:t>
            </a:r>
          </a:p>
        </p:txBody>
      </p:sp>
      <p:pic>
        <p:nvPicPr>
          <p:cNvPr id="3" name="図 2">
            <a:extLst>
              <a:ext uri="{FF2B5EF4-FFF2-40B4-BE49-F238E27FC236}">
                <a16:creationId xmlns:a16="http://schemas.microsoft.com/office/drawing/2014/main" xmlns="" id="{17734E00-8C72-5AD7-CF8A-A162D072E6D3}"/>
              </a:ext>
            </a:extLst>
          </p:cNvPr>
          <p:cNvPicPr>
            <a:picLocks noChangeAspect="1"/>
          </p:cNvPicPr>
          <p:nvPr/>
        </p:nvPicPr>
        <p:blipFill>
          <a:blip r:embed="rId4"/>
          <a:stretch>
            <a:fillRect/>
          </a:stretch>
        </p:blipFill>
        <p:spPr>
          <a:xfrm>
            <a:off x="8256588" y="1887689"/>
            <a:ext cx="3215411" cy="3546256"/>
          </a:xfrm>
          <a:prstGeom prst="rect">
            <a:avLst/>
          </a:prstGeom>
        </p:spPr>
      </p:pic>
    </p:spTree>
    <p:extLst>
      <p:ext uri="{BB962C8B-B14F-4D97-AF65-F5344CB8AC3E}">
        <p14:creationId xmlns:p14="http://schemas.microsoft.com/office/powerpoint/2010/main" val="1600307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xmlns="" id="{F547266C-5E97-C7EA-EF9C-84D25C4DDE23}"/>
              </a:ext>
            </a:extLst>
          </p:cNvPr>
          <p:cNvPicPr>
            <a:picLocks noChangeAspect="1"/>
          </p:cNvPicPr>
          <p:nvPr/>
        </p:nvPicPr>
        <p:blipFill>
          <a:blip r:embed="rId3">
            <a:duotone>
              <a:prstClr val="black"/>
              <a:srgbClr val="3DB25D">
                <a:tint val="45000"/>
                <a:satMod val="400000"/>
              </a:srgbClr>
            </a:duotone>
          </a:blip>
          <a:stretch>
            <a:fillRect/>
          </a:stretch>
        </p:blipFill>
        <p:spPr>
          <a:xfrm>
            <a:off x="719999" y="530378"/>
            <a:ext cx="10752000" cy="723214"/>
          </a:xfrm>
          <a:prstGeom prst="rect">
            <a:avLst/>
          </a:prstGeom>
        </p:spPr>
      </p:pic>
      <p:sp>
        <p:nvSpPr>
          <p:cNvPr id="4" name="テキスト ボックス 1">
            <a:extLst>
              <a:ext uri="{FF2B5EF4-FFF2-40B4-BE49-F238E27FC236}">
                <a16:creationId xmlns:a16="http://schemas.microsoft.com/office/drawing/2014/main" xmlns="" id="{53F5F684-CF4F-3623-99CC-1BD5AA9B6217}"/>
              </a:ext>
            </a:extLst>
          </p:cNvPr>
          <p:cNvSpPr txBox="1"/>
          <p:nvPr/>
        </p:nvSpPr>
        <p:spPr>
          <a:xfrm>
            <a:off x="1284789" y="589875"/>
            <a:ext cx="10187210"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３　子どもの衣服の調節</a:t>
            </a:r>
            <a:endParaRPr kumimoji="1" lang="ja-JP" altLang="en-US" sz="4000">
              <a:latin typeface="MS Gothic" panose="020B0609070205080204" pitchFamily="49" charset="-128"/>
              <a:ea typeface="MS Gothic" panose="020B0609070205080204" pitchFamily="49" charset="-128"/>
            </a:endParaRPr>
          </a:p>
        </p:txBody>
      </p:sp>
      <p:sp>
        <p:nvSpPr>
          <p:cNvPr id="11" name="テキスト ボックス 2">
            <a:extLst>
              <a:ext uri="{FF2B5EF4-FFF2-40B4-BE49-F238E27FC236}">
                <a16:creationId xmlns:a16="http://schemas.microsoft.com/office/drawing/2014/main" xmlns="" id="{BE5470DC-F089-5144-A171-57B33F9D169C}"/>
              </a:ext>
            </a:extLst>
          </p:cNvPr>
          <p:cNvSpPr txBox="1"/>
          <p:nvPr/>
        </p:nvSpPr>
        <p:spPr>
          <a:xfrm>
            <a:off x="719999" y="1998566"/>
            <a:ext cx="10752000" cy="3776996"/>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赤ちゃんの皮膚の厚さは，大人のおよそ２分の１→温度や紫外線などのさまざまな刺激に敏感。</a:t>
            </a:r>
            <a:endParaRPr lang="en-US" altLang="ja-JP" sz="2800" dirty="0">
              <a:latin typeface="MS Gothic" panose="020B0609070205080204" pitchFamily="49" charset="-128"/>
              <a:ea typeface="MS Gothic" panose="020B0609070205080204" pitchFamily="49" charset="-128"/>
            </a:endParaRPr>
          </a:p>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保育者は，半袖，長袖を取り替えるなど，子どもの体温調節に気を配る。</a:t>
            </a:r>
            <a:endParaRPr lang="en-US" altLang="ja-JP" sz="2800" dirty="0">
              <a:latin typeface="MS Gothic" panose="020B0609070205080204" pitchFamily="49" charset="-128"/>
              <a:ea typeface="MS Gothic" panose="020B0609070205080204" pitchFamily="49" charset="-128"/>
            </a:endParaRPr>
          </a:p>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夏や冬には，衣服を調整することで心地よい生活を送ることができることを感じさせる。</a:t>
            </a:r>
          </a:p>
        </p:txBody>
      </p:sp>
      <p:sp>
        <p:nvSpPr>
          <p:cNvPr id="2" name="テキスト ボックス 3">
            <a:extLst>
              <a:ext uri="{FF2B5EF4-FFF2-40B4-BE49-F238E27FC236}">
                <a16:creationId xmlns:a16="http://schemas.microsoft.com/office/drawing/2014/main" xmlns="" id="{949B053F-527D-0226-1457-44C10309C855}"/>
              </a:ext>
            </a:extLst>
          </p:cNvPr>
          <p:cNvSpPr txBox="1"/>
          <p:nvPr/>
        </p:nvSpPr>
        <p:spPr>
          <a:xfrm>
            <a:off x="719999" y="1364469"/>
            <a:ext cx="10752000" cy="523220"/>
          </a:xfrm>
          <a:prstGeom prst="rect">
            <a:avLst/>
          </a:prstGeom>
          <a:noFill/>
          <a:effectLst/>
        </p:spPr>
        <p:txBody>
          <a:bodyPr wrap="square" rtlCol="0" anchor="t" anchorCtr="0">
            <a:spAutoFit/>
          </a:bodyPr>
          <a:lstStyle/>
          <a:p>
            <a:r>
              <a:rPr lang="ja-JP" altLang="en-US" sz="2800">
                <a:solidFill>
                  <a:srgbClr val="A93E8E"/>
                </a:solidFill>
                <a:latin typeface="MS Gothic" panose="020B0609070205080204" pitchFamily="49" charset="-128"/>
                <a:ea typeface="MS Gothic" panose="020B0609070205080204" pitchFamily="49" charset="-128"/>
              </a:rPr>
              <a:t>●</a:t>
            </a:r>
            <a:r>
              <a:rPr lang="ja-JP" altLang="en-US" sz="2800">
                <a:latin typeface="MS Gothic" panose="020B0609070205080204" pitchFamily="49" charset="-128"/>
                <a:ea typeface="MS Gothic" panose="020B0609070205080204" pitchFamily="49" charset="-128"/>
              </a:rPr>
              <a:t>気温に合わせた調節</a:t>
            </a:r>
          </a:p>
        </p:txBody>
      </p:sp>
    </p:spTree>
    <p:extLst>
      <p:ext uri="{BB962C8B-B14F-4D97-AF65-F5344CB8AC3E}">
        <p14:creationId xmlns:p14="http://schemas.microsoft.com/office/powerpoint/2010/main" val="2337597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CF210CBF-5C1E-F1FB-5163-F7FC3BBFB525}"/>
              </a:ext>
            </a:extLst>
          </p:cNvPr>
          <p:cNvSpPr txBox="1"/>
          <p:nvPr/>
        </p:nvSpPr>
        <p:spPr>
          <a:xfrm>
            <a:off x="719999" y="540000"/>
            <a:ext cx="10800000" cy="55399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3600">
                <a:latin typeface="MS Gothic" panose="020B0609070205080204" pitchFamily="49" charset="-128"/>
                <a:ea typeface="MS Gothic" panose="020B0609070205080204" pitchFamily="49" charset="-128"/>
              </a:rPr>
              <a:t>子どもの衣服の着替え</a:t>
            </a:r>
            <a:endParaRPr kumimoji="1" lang="ja-JP" altLang="en-US" sz="3600">
              <a:latin typeface="MS Gothic" panose="020B0609070205080204" pitchFamily="49" charset="-128"/>
              <a:ea typeface="MS Gothic" panose="020B0609070205080204" pitchFamily="49" charset="-128"/>
            </a:endParaRPr>
          </a:p>
        </p:txBody>
      </p:sp>
      <p:sp>
        <p:nvSpPr>
          <p:cNvPr id="6" name="テキスト ボックス 2">
            <a:extLst>
              <a:ext uri="{FF2B5EF4-FFF2-40B4-BE49-F238E27FC236}">
                <a16:creationId xmlns:a16="http://schemas.microsoft.com/office/drawing/2014/main" xmlns="" id="{FF6AB676-B109-2EDB-7D3A-D96255C79E69}"/>
              </a:ext>
            </a:extLst>
          </p:cNvPr>
          <p:cNvSpPr txBox="1"/>
          <p:nvPr/>
        </p:nvSpPr>
        <p:spPr>
          <a:xfrm>
            <a:off x="719999" y="1204874"/>
            <a:ext cx="6096726" cy="3776996"/>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457200" indent="-457200">
              <a:lnSpc>
                <a:spcPct val="150000"/>
              </a:lnSpc>
              <a:buFont typeface="Arial" panose="020B0604020202020204" pitchFamily="34" charset="0"/>
              <a:buChar char="•"/>
            </a:pPr>
            <a:r>
              <a:rPr lang="ja-JP" altLang="en-US" sz="2800">
                <a:latin typeface="MS Gothic" panose="020B0609070205080204" pitchFamily="49" charset="-128"/>
                <a:ea typeface="MS Gothic" panose="020B0609070205080204" pitchFamily="49" charset="-128"/>
              </a:rPr>
              <a:t>乳児の着替え</a:t>
            </a:r>
            <a:r>
              <a:rPr lang="en-US" altLang="ja-JP" sz="2800" dirty="0">
                <a:latin typeface="MS Gothic" panose="020B0609070205080204" pitchFamily="49" charset="-128"/>
                <a:ea typeface="MS Gothic" panose="020B0609070205080204" pitchFamily="49" charset="-128"/>
              </a:rPr>
              <a:t/>
            </a:r>
            <a:br>
              <a:rPr lang="en-US" altLang="ja-JP" sz="2800" dirty="0">
                <a:latin typeface="MS Gothic" panose="020B0609070205080204" pitchFamily="49" charset="-128"/>
                <a:ea typeface="MS Gothic" panose="020B0609070205080204" pitchFamily="49" charset="-128"/>
              </a:rPr>
            </a:br>
            <a:r>
              <a:rPr lang="ja-JP" altLang="en-US" sz="2800">
                <a:latin typeface="MS Gothic" panose="020B0609070205080204" pitchFamily="49" charset="-128"/>
                <a:ea typeface="MS Gothic" panose="020B0609070205080204" pitchFamily="49" charset="-128"/>
              </a:rPr>
              <a:t>乳児は自分で着替えができないので，保育者や保護者が着替えさせる。</a:t>
            </a:r>
            <a:r>
              <a:rPr lang="en-US" altLang="ja-JP" sz="2800" dirty="0">
                <a:latin typeface="MS Gothic" panose="020B0609070205080204" pitchFamily="49" charset="-128"/>
                <a:ea typeface="MS Gothic" panose="020B0609070205080204" pitchFamily="49" charset="-128"/>
              </a:rPr>
              <a:t/>
            </a:r>
            <a:br>
              <a:rPr lang="en-US" altLang="ja-JP" sz="2800" dirty="0">
                <a:latin typeface="MS Gothic" panose="020B0609070205080204" pitchFamily="49" charset="-128"/>
                <a:ea typeface="MS Gothic" panose="020B0609070205080204" pitchFamily="49" charset="-128"/>
              </a:rPr>
            </a:br>
            <a:r>
              <a:rPr lang="ja-JP" altLang="en-US" sz="2800">
                <a:latin typeface="MS Gothic" panose="020B0609070205080204" pitchFamily="49" charset="-128"/>
                <a:ea typeface="MS Gothic" panose="020B0609070205080204" pitchFamily="49" charset="-128"/>
              </a:rPr>
              <a:t>声をかけながら，ていねいにゆっくりと行うことが大切である。</a:t>
            </a:r>
          </a:p>
        </p:txBody>
      </p:sp>
      <p:pic>
        <p:nvPicPr>
          <p:cNvPr id="10" name="図 ">
            <a:extLst>
              <a:ext uri="{FF2B5EF4-FFF2-40B4-BE49-F238E27FC236}">
                <a16:creationId xmlns:a16="http://schemas.microsoft.com/office/drawing/2014/main" xmlns="" id="{63545544-879C-610D-8993-8EEF6C56F876}"/>
              </a:ext>
            </a:extLst>
          </p:cNvPr>
          <p:cNvPicPr>
            <a:picLocks noChangeAspect="1"/>
          </p:cNvPicPr>
          <p:nvPr/>
        </p:nvPicPr>
        <p:blipFill>
          <a:blip r:embed="rId2"/>
          <a:stretch>
            <a:fillRect/>
          </a:stretch>
        </p:blipFill>
        <p:spPr>
          <a:xfrm>
            <a:off x="6816725" y="1204874"/>
            <a:ext cx="4703274" cy="3746676"/>
          </a:xfrm>
          <a:prstGeom prst="rect">
            <a:avLst/>
          </a:prstGeom>
        </p:spPr>
      </p:pic>
    </p:spTree>
    <p:extLst>
      <p:ext uri="{BB962C8B-B14F-4D97-AF65-F5344CB8AC3E}">
        <p14:creationId xmlns:p14="http://schemas.microsoft.com/office/powerpoint/2010/main" val="3472236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aae756b-9505-4c34-a5b0-2028a85ba954" xsi:nil="true"/>
    <lcf76f155ced4ddcb4097134ff3c332f xmlns="466caee6-1a78-4cc9-a54a-d1d1f16547b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28373D3D8BC554088C00DDEA2B453A7" ma:contentTypeVersion="12" ma:contentTypeDescription="新しいドキュメントを作成します。" ma:contentTypeScope="" ma:versionID="8a3e9ea5d7a15b873b45f839b79c1c7d">
  <xsd:schema xmlns:xsd="http://www.w3.org/2001/XMLSchema" xmlns:xs="http://www.w3.org/2001/XMLSchema" xmlns:p="http://schemas.microsoft.com/office/2006/metadata/properties" xmlns:ns2="466caee6-1a78-4cc9-a54a-d1d1f16547bc" xmlns:ns3="1aae756b-9505-4c34-a5b0-2028a85ba954" targetNamespace="http://schemas.microsoft.com/office/2006/metadata/properties" ma:root="true" ma:fieldsID="7598c5755e1725116ae65ef2ced99b7a" ns2:_="" ns3:_="">
    <xsd:import namespace="466caee6-1a78-4cc9-a54a-d1d1f16547bc"/>
    <xsd:import namespace="1aae756b-9505-4c34-a5b0-2028a85ba9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caee6-1a78-4cc9-a54a-d1d1f16547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7d9727b-d437-458e-8008-9f484a16938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756b-9505-4c34-a5b0-2028a85ba95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7fb43a9-5b11-43af-80c0-d67272e1ff36}" ma:internalName="TaxCatchAll" ma:showField="CatchAllData" ma:web="1aae756b-9505-4c34-a5b0-2028a85ba9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39E7A2-CB03-4C94-9A7A-42BE198D406B}">
  <ds:schemaRefs>
    <ds:schemaRef ds:uri="2843f774-3727-4fa6-aea7-4900779d95ca"/>
    <ds:schemaRef ds:uri="http://schemas.microsoft.com/office/2006/documentManagement/types"/>
    <ds:schemaRef ds:uri="http://purl.org/dc/terms/"/>
    <ds:schemaRef ds:uri="http://schemas.microsoft.com/office/infopath/2007/PartnerControls"/>
    <ds:schemaRef ds:uri="http://purl.org/dc/elements/1.1/"/>
    <ds:schemaRef ds:uri="http://schemas.openxmlformats.org/package/2006/metadata/core-properties"/>
    <ds:schemaRef ds:uri="c96c35a3-9b6b-4ff4-bea4-5ce657555ebe"/>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06B1B7D-6FC5-47F9-8C3B-C9BDF876C9B6}"/>
</file>

<file path=customXml/itemProps3.xml><?xml version="1.0" encoding="utf-8"?>
<ds:datastoreItem xmlns:ds="http://schemas.openxmlformats.org/officeDocument/2006/customXml" ds:itemID="{EEAFD9F4-7F0F-453A-8132-B2DC4D31AE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1785</TotalTime>
  <Words>693</Words>
  <Application>Microsoft Office PowerPoint</Application>
  <PresentationFormat>ワイド画面</PresentationFormat>
  <Paragraphs>93</Paragraphs>
  <Slides>31</Slides>
  <Notes>13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31</vt:i4>
      </vt:variant>
    </vt:vector>
  </HeadingPairs>
  <TitlesOfParts>
    <vt:vector size="36" baseType="lpstr">
      <vt:lpstr>MS Gothic</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石本 忠廣</dc:creator>
  <cp:lastModifiedBy>somu</cp:lastModifiedBy>
  <cp:revision>71</cp:revision>
  <cp:lastPrinted>2022-12-27T05:00:18Z</cp:lastPrinted>
  <dcterms:created xsi:type="dcterms:W3CDTF">2021-12-07T04:03:17Z</dcterms:created>
  <dcterms:modified xsi:type="dcterms:W3CDTF">2023-02-17T05:45:50Z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0x010100128373D3D8BC554088C00DDEA2B453A7</vt:lpwstr>
  </property>
</Properties>
</file>