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66" r:id="rId5"/>
    <p:sldId id="367" r:id="rId6"/>
    <p:sldId id="294" r:id="rId7"/>
    <p:sldId id="368" r:id="rId8"/>
    <p:sldId id="369" r:id="rId9"/>
    <p:sldId id="370" r:id="rId10"/>
    <p:sldId id="371" r:id="rId11"/>
    <p:sldId id="293" r:id="rId12"/>
    <p:sldId id="258" r:id="rId13"/>
    <p:sldId id="373" r:id="rId14"/>
    <p:sldId id="372" r:id="rId15"/>
    <p:sldId id="378" r:id="rId16"/>
    <p:sldId id="374" r:id="rId17"/>
    <p:sldId id="377" r:id="rId18"/>
    <p:sldId id="376" r:id="rId19"/>
    <p:sldId id="275" r:id="rId2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C6"/>
    <a:srgbClr val="EA8900"/>
    <a:srgbClr val="BDD7EE"/>
    <a:srgbClr val="FF7CD5"/>
    <a:srgbClr val="F7CFC1"/>
    <a:srgbClr val="E49E99"/>
    <a:srgbClr val="F2CDC3"/>
    <a:srgbClr val="E2F5FF"/>
    <a:srgbClr val="FAE3D1"/>
    <a:srgbClr val="F0C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E6535-42B7-7645-8A2E-D7E81393B59C}" v="17" dt="2025-04-22T07:28:4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7"/>
    <p:restoredTop sz="94041"/>
  </p:normalViewPr>
  <p:slideViewPr>
    <p:cSldViewPr snapToGrid="0" snapToObjects="1">
      <p:cViewPr varScale="1">
        <p:scale>
          <a:sx n="119" d="100"/>
          <a:sy n="119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 陽香" userId="9d4a7065-6176-481c-b556-1e2496a25942" providerId="ADAL" clId="{DB4E6535-42B7-7645-8A2E-D7E81393B59C}"/>
    <pc:docChg chg="undo custSel addSld delSld modSld sldOrd modMainMaster">
      <pc:chgData name="小松 陽香" userId="9d4a7065-6176-481c-b556-1e2496a25942" providerId="ADAL" clId="{DB4E6535-42B7-7645-8A2E-D7E81393B59C}" dt="2025-05-01T01:16:53.235" v="222" actId="14861"/>
      <pc:docMkLst>
        <pc:docMk/>
      </pc:docMkLst>
      <pc:sldChg chg="del ord">
        <pc:chgData name="小松 陽香" userId="9d4a7065-6176-481c-b556-1e2496a25942" providerId="ADAL" clId="{DB4E6535-42B7-7645-8A2E-D7E81393B59C}" dt="2025-04-22T01:29:29.214" v="14" actId="2696"/>
        <pc:sldMkLst>
          <pc:docMk/>
          <pc:sldMk cId="964651721" sldId="256"/>
        </pc:sldMkLst>
      </pc:sldChg>
      <pc:sldChg chg="del">
        <pc:chgData name="小松 陽香" userId="9d4a7065-6176-481c-b556-1e2496a25942" providerId="ADAL" clId="{DB4E6535-42B7-7645-8A2E-D7E81393B59C}" dt="2025-04-22T01:36:01.446" v="125" actId="2696"/>
        <pc:sldMkLst>
          <pc:docMk/>
          <pc:sldMk cId="7798432" sldId="257"/>
        </pc:sldMkLst>
      </pc:sldChg>
      <pc:sldChg chg="addSp delSp modSp mod">
        <pc:chgData name="小松 陽香" userId="9d4a7065-6176-481c-b556-1e2496a25942" providerId="ADAL" clId="{DB4E6535-42B7-7645-8A2E-D7E81393B59C}" dt="2025-04-22T07:28:23.928" v="197" actId="478"/>
        <pc:sldMkLst>
          <pc:docMk/>
          <pc:sldMk cId="2568483855" sldId="258"/>
        </pc:sldMkLst>
        <pc:cxnChg chg="add mod">
          <ac:chgData name="小松 陽香" userId="9d4a7065-6176-481c-b556-1e2496a25942" providerId="ADAL" clId="{DB4E6535-42B7-7645-8A2E-D7E81393B59C}" dt="2025-04-22T07:28:21.680" v="196"/>
          <ac:cxnSpMkLst>
            <pc:docMk/>
            <pc:sldMk cId="2568483855" sldId="258"/>
            <ac:cxnSpMk id="2" creationId="{C2707530-DE37-18CE-5448-782931924047}"/>
          </ac:cxnSpMkLst>
        </pc:cxnChg>
      </pc:sldChg>
      <pc:sldChg chg="modSp mod">
        <pc:chgData name="小松 陽香" userId="9d4a7065-6176-481c-b556-1e2496a25942" providerId="ADAL" clId="{DB4E6535-42B7-7645-8A2E-D7E81393B59C}" dt="2025-04-22T07:29:29.738" v="207" actId="13822"/>
        <pc:sldMkLst>
          <pc:docMk/>
          <pc:sldMk cId="736071615" sldId="260"/>
        </pc:sldMkLst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3" creationId="{A33D828F-DA88-9849-BDD6-926D3F00192A}"/>
          </ac:spMkLst>
        </pc:spChg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4" creationId="{DFAB5223-246D-C441-BFF1-C4C5437CD51C}"/>
          </ac:spMkLst>
        </pc:spChg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5" creationId="{ECD13DEA-5664-A843-B02F-CDABE6738024}"/>
          </ac:spMkLst>
        </pc:spChg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6" creationId="{6D9B283E-ED46-164B-8351-84B01B09A760}"/>
          </ac:spMkLst>
        </pc:spChg>
        <pc:spChg chg="mod">
          <ac:chgData name="小松 陽香" userId="9d4a7065-6176-481c-b556-1e2496a25942" providerId="ADAL" clId="{DB4E6535-42B7-7645-8A2E-D7E81393B59C}" dt="2025-04-22T07:29:29.738" v="207" actId="13822"/>
          <ac:spMkLst>
            <pc:docMk/>
            <pc:sldMk cId="736071615" sldId="260"/>
            <ac:spMk id="7" creationId="{25D29142-B104-A44A-918B-B4390F26FC5B}"/>
          </ac:spMkLst>
        </pc:spChg>
        <pc:spChg chg="mod">
          <ac:chgData name="小松 陽香" userId="9d4a7065-6176-481c-b556-1e2496a25942" providerId="ADAL" clId="{DB4E6535-42B7-7645-8A2E-D7E81393B59C}" dt="2025-04-22T07:29:29.738" v="207" actId="13822"/>
          <ac:spMkLst>
            <pc:docMk/>
            <pc:sldMk cId="736071615" sldId="260"/>
            <ac:spMk id="8" creationId="{FB94CAC5-975A-BB46-9570-B0B1FEE8982B}"/>
          </ac:spMkLst>
        </pc:spChg>
        <pc:spChg chg="mod">
          <ac:chgData name="小松 陽香" userId="9d4a7065-6176-481c-b556-1e2496a25942" providerId="ADAL" clId="{DB4E6535-42B7-7645-8A2E-D7E81393B59C}" dt="2025-04-22T07:29:29.738" v="207" actId="13822"/>
          <ac:spMkLst>
            <pc:docMk/>
            <pc:sldMk cId="736071615" sldId="260"/>
            <ac:spMk id="9" creationId="{DF09B0BB-643D-1441-96F4-92CB6294B586}"/>
          </ac:spMkLst>
        </pc:spChg>
        <pc:spChg chg="mod">
          <ac:chgData name="小松 陽香" userId="9d4a7065-6176-481c-b556-1e2496a25942" providerId="ADAL" clId="{DB4E6535-42B7-7645-8A2E-D7E81393B59C}" dt="2025-04-22T07:29:29.738" v="207" actId="13822"/>
          <ac:spMkLst>
            <pc:docMk/>
            <pc:sldMk cId="736071615" sldId="260"/>
            <ac:spMk id="10" creationId="{900568B4-E5F6-FC4A-BFD0-558EA0EAEBA3}"/>
          </ac:spMkLst>
        </pc:spChg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11" creationId="{ADFA2652-0D0A-3E4A-AD66-67D04F378777}"/>
          </ac:spMkLst>
        </pc:spChg>
        <pc:spChg chg="mod">
          <ac:chgData name="小松 陽香" userId="9d4a7065-6176-481c-b556-1e2496a25942" providerId="ADAL" clId="{DB4E6535-42B7-7645-8A2E-D7E81393B59C}" dt="2025-04-22T07:29:19.646" v="206" actId="208"/>
          <ac:spMkLst>
            <pc:docMk/>
            <pc:sldMk cId="736071615" sldId="260"/>
            <ac:spMk id="12" creationId="{7CFE418B-E5F6-CC44-A1A3-F77C2F662E91}"/>
          </ac:spMkLst>
        </pc:spChg>
        <pc:spChg chg="mod">
          <ac:chgData name="小松 陽香" userId="9d4a7065-6176-481c-b556-1e2496a25942" providerId="ADAL" clId="{DB4E6535-42B7-7645-8A2E-D7E81393B59C}" dt="2025-04-22T07:29:29.738" v="207" actId="13822"/>
          <ac:spMkLst>
            <pc:docMk/>
            <pc:sldMk cId="736071615" sldId="260"/>
            <ac:spMk id="13" creationId="{6EF60FFB-5526-9B4C-A512-AE872DFFC54F}"/>
          </ac:spMkLst>
        </pc:spChg>
      </pc:sldChg>
      <pc:sldChg chg="addSp delSp modSp mod">
        <pc:chgData name="小松 陽香" userId="9d4a7065-6176-481c-b556-1e2496a25942" providerId="ADAL" clId="{DB4E6535-42B7-7645-8A2E-D7E81393B59C}" dt="2025-04-22T07:29:40.860" v="208" actId="208"/>
        <pc:sldMkLst>
          <pc:docMk/>
          <pc:sldMk cId="1519974204" sldId="261"/>
        </pc:sldMkLst>
        <pc:cxnChg chg="mod">
          <ac:chgData name="小松 陽香" userId="9d4a7065-6176-481c-b556-1e2496a25942" providerId="ADAL" clId="{DB4E6535-42B7-7645-8A2E-D7E81393B59C}" dt="2025-04-22T07:29:40.860" v="208" actId="208"/>
          <ac:cxnSpMkLst>
            <pc:docMk/>
            <pc:sldMk cId="1519974204" sldId="261"/>
            <ac:cxnSpMk id="8" creationId="{3F3A015E-0F94-AF4C-BF10-7165FBC64464}"/>
          </ac:cxnSpMkLst>
        </pc:cxnChg>
        <pc:cxnChg chg="add mod">
          <ac:chgData name="小松 陽香" userId="9d4a7065-6176-481c-b556-1e2496a25942" providerId="ADAL" clId="{DB4E6535-42B7-7645-8A2E-D7E81393B59C}" dt="2025-04-22T07:28:47.560" v="204" actId="1076"/>
          <ac:cxnSpMkLst>
            <pc:docMk/>
            <pc:sldMk cId="1519974204" sldId="261"/>
            <ac:cxnSpMk id="10" creationId="{C756347D-8643-27BB-0C04-A2C6E464FC74}"/>
          </ac:cxnSpMkLst>
        </pc:cxnChg>
      </pc:sldChg>
      <pc:sldChg chg="modSp mod">
        <pc:chgData name="小松 陽香" userId="9d4a7065-6176-481c-b556-1e2496a25942" providerId="ADAL" clId="{DB4E6535-42B7-7645-8A2E-D7E81393B59C}" dt="2025-04-22T07:29:48.826" v="209" actId="207"/>
        <pc:sldMkLst>
          <pc:docMk/>
          <pc:sldMk cId="2601786483" sldId="264"/>
        </pc:sldMkLst>
        <pc:spChg chg="mod">
          <ac:chgData name="小松 陽香" userId="9d4a7065-6176-481c-b556-1e2496a25942" providerId="ADAL" clId="{DB4E6535-42B7-7645-8A2E-D7E81393B59C}" dt="2025-04-22T07:29:48.826" v="209" actId="207"/>
          <ac:spMkLst>
            <pc:docMk/>
            <pc:sldMk cId="2601786483" sldId="264"/>
            <ac:spMk id="2" creationId="{B21FF0C4-46D6-814A-8133-F3EE3052BA97}"/>
          </ac:spMkLst>
        </pc:spChg>
      </pc:sldChg>
      <pc:sldChg chg="modSp mod">
        <pc:chgData name="小松 陽香" userId="9d4a7065-6176-481c-b556-1e2496a25942" providerId="ADAL" clId="{DB4E6535-42B7-7645-8A2E-D7E81393B59C}" dt="2025-04-22T07:29:56.417" v="210" actId="207"/>
        <pc:sldMkLst>
          <pc:docMk/>
          <pc:sldMk cId="846443738" sldId="267"/>
        </pc:sldMkLst>
        <pc:spChg chg="mod">
          <ac:chgData name="小松 陽香" userId="9d4a7065-6176-481c-b556-1e2496a25942" providerId="ADAL" clId="{DB4E6535-42B7-7645-8A2E-D7E81393B59C}" dt="2025-04-22T07:29:56.417" v="210" actId="207"/>
          <ac:spMkLst>
            <pc:docMk/>
            <pc:sldMk cId="846443738" sldId="267"/>
            <ac:spMk id="2" creationId="{F5490783-EE1A-5548-A8CF-A76EC8E8B945}"/>
          </ac:spMkLst>
        </pc:spChg>
      </pc:sldChg>
      <pc:sldChg chg="modSp mod">
        <pc:chgData name="小松 陽香" userId="9d4a7065-6176-481c-b556-1e2496a25942" providerId="ADAL" clId="{DB4E6535-42B7-7645-8A2E-D7E81393B59C}" dt="2025-04-22T07:30:05.842" v="211" actId="207"/>
        <pc:sldMkLst>
          <pc:docMk/>
          <pc:sldMk cId="665508852" sldId="268"/>
        </pc:sldMkLst>
        <pc:spChg chg="mod">
          <ac:chgData name="小松 陽香" userId="9d4a7065-6176-481c-b556-1e2496a25942" providerId="ADAL" clId="{DB4E6535-42B7-7645-8A2E-D7E81393B59C}" dt="2025-04-22T07:30:05.842" v="211" actId="207"/>
          <ac:spMkLst>
            <pc:docMk/>
            <pc:sldMk cId="665508852" sldId="268"/>
            <ac:spMk id="2" creationId="{D25F9C07-DA5B-CC4A-81D9-723A98AE5E7C}"/>
          </ac:spMkLst>
        </pc:spChg>
      </pc:sldChg>
      <pc:sldChg chg="modSp mod">
        <pc:chgData name="小松 陽香" userId="9d4a7065-6176-481c-b556-1e2496a25942" providerId="ADAL" clId="{DB4E6535-42B7-7645-8A2E-D7E81393B59C}" dt="2025-04-22T07:30:09.410" v="212" actId="207"/>
        <pc:sldMkLst>
          <pc:docMk/>
          <pc:sldMk cId="2760790422" sldId="269"/>
        </pc:sldMkLst>
        <pc:spChg chg="mod">
          <ac:chgData name="小松 陽香" userId="9d4a7065-6176-481c-b556-1e2496a25942" providerId="ADAL" clId="{DB4E6535-42B7-7645-8A2E-D7E81393B59C}" dt="2025-04-22T07:30:09.410" v="212" actId="207"/>
          <ac:spMkLst>
            <pc:docMk/>
            <pc:sldMk cId="2760790422" sldId="269"/>
            <ac:spMk id="2" creationId="{CE4113CC-C0C3-C84E-83AB-926DE1401EE5}"/>
          </ac:spMkLst>
        </pc:spChg>
      </pc:sldChg>
      <pc:sldChg chg="modSp mod">
        <pc:chgData name="小松 陽香" userId="9d4a7065-6176-481c-b556-1e2496a25942" providerId="ADAL" clId="{DB4E6535-42B7-7645-8A2E-D7E81393B59C}" dt="2025-04-22T07:30:19.079" v="214" actId="208"/>
        <pc:sldMkLst>
          <pc:docMk/>
          <pc:sldMk cId="1787576955" sldId="270"/>
        </pc:sldMkLst>
        <pc:spChg chg="mod">
          <ac:chgData name="小松 陽香" userId="9d4a7065-6176-481c-b556-1e2496a25942" providerId="ADAL" clId="{DB4E6535-42B7-7645-8A2E-D7E81393B59C}" dt="2025-04-22T07:30:14.059" v="213" actId="207"/>
          <ac:spMkLst>
            <pc:docMk/>
            <pc:sldMk cId="1787576955" sldId="270"/>
            <ac:spMk id="2" creationId="{2EA8BCE3-D663-5643-A395-0BA36A33B0AF}"/>
          </ac:spMkLst>
        </pc:spChg>
        <pc:cxnChg chg="mod">
          <ac:chgData name="小松 陽香" userId="9d4a7065-6176-481c-b556-1e2496a25942" providerId="ADAL" clId="{DB4E6535-42B7-7645-8A2E-D7E81393B59C}" dt="2025-04-22T07:30:19.079" v="214" actId="208"/>
          <ac:cxnSpMkLst>
            <pc:docMk/>
            <pc:sldMk cId="1787576955" sldId="270"/>
            <ac:cxnSpMk id="5" creationId="{ED62A97B-F54D-C746-A752-7C7A0426E18D}"/>
          </ac:cxnSpMkLst>
        </pc:cxnChg>
      </pc:sldChg>
      <pc:sldChg chg="modSp mod">
        <pc:chgData name="小松 陽香" userId="9d4a7065-6176-481c-b556-1e2496a25942" providerId="ADAL" clId="{DB4E6535-42B7-7645-8A2E-D7E81393B59C}" dt="2025-04-22T07:30:29.862" v="216" actId="208"/>
        <pc:sldMkLst>
          <pc:docMk/>
          <pc:sldMk cId="453663131" sldId="271"/>
        </pc:sldMkLst>
        <pc:spChg chg="mod">
          <ac:chgData name="小松 陽香" userId="9d4a7065-6176-481c-b556-1e2496a25942" providerId="ADAL" clId="{DB4E6535-42B7-7645-8A2E-D7E81393B59C}" dt="2025-04-22T07:30:24.243" v="215" actId="207"/>
          <ac:spMkLst>
            <pc:docMk/>
            <pc:sldMk cId="453663131" sldId="271"/>
            <ac:spMk id="2" creationId="{96CC5E2A-A1A6-4348-B40F-AE89CF703ECD}"/>
          </ac:spMkLst>
        </pc:spChg>
        <pc:cxnChg chg="mod">
          <ac:chgData name="小松 陽香" userId="9d4a7065-6176-481c-b556-1e2496a25942" providerId="ADAL" clId="{DB4E6535-42B7-7645-8A2E-D7E81393B59C}" dt="2025-04-22T07:30:29.862" v="216" actId="208"/>
          <ac:cxnSpMkLst>
            <pc:docMk/>
            <pc:sldMk cId="453663131" sldId="271"/>
            <ac:cxnSpMk id="6" creationId="{BDECFFC2-0AC7-1048-85F1-69645102138E}"/>
          </ac:cxnSpMkLst>
        </pc:cxnChg>
      </pc:sldChg>
      <pc:sldChg chg="modSp mod">
        <pc:chgData name="小松 陽香" userId="9d4a7065-6176-481c-b556-1e2496a25942" providerId="ADAL" clId="{DB4E6535-42B7-7645-8A2E-D7E81393B59C}" dt="2025-04-22T07:30:39.841" v="217" actId="13822"/>
        <pc:sldMkLst>
          <pc:docMk/>
          <pc:sldMk cId="192583149" sldId="272"/>
        </pc:sldMkLst>
        <pc:spChg chg="mod">
          <ac:chgData name="小松 陽香" userId="9d4a7065-6176-481c-b556-1e2496a25942" providerId="ADAL" clId="{DB4E6535-42B7-7645-8A2E-D7E81393B59C}" dt="2025-04-22T07:30:39.841" v="217" actId="13822"/>
          <ac:spMkLst>
            <pc:docMk/>
            <pc:sldMk cId="192583149" sldId="272"/>
            <ac:spMk id="3" creationId="{694DDF5B-982D-684B-A256-56301DFFACF4}"/>
          </ac:spMkLst>
        </pc:spChg>
      </pc:sldChg>
      <pc:sldChg chg="modSp mod">
        <pc:chgData name="小松 陽香" userId="9d4a7065-6176-481c-b556-1e2496a25942" providerId="ADAL" clId="{DB4E6535-42B7-7645-8A2E-D7E81393B59C}" dt="2025-04-22T07:30:55.684" v="221" actId="208"/>
        <pc:sldMkLst>
          <pc:docMk/>
          <pc:sldMk cId="1761335321" sldId="275"/>
        </pc:sldMkLst>
        <pc:spChg chg="mod">
          <ac:chgData name="小松 陽香" userId="9d4a7065-6176-481c-b556-1e2496a25942" providerId="ADAL" clId="{DB4E6535-42B7-7645-8A2E-D7E81393B59C}" dt="2025-04-22T07:30:47.345" v="218" actId="207"/>
          <ac:spMkLst>
            <pc:docMk/>
            <pc:sldMk cId="1761335321" sldId="275"/>
            <ac:spMk id="2" creationId="{92AB1059-D5D4-7940-940B-37AFE14A686A}"/>
          </ac:spMkLst>
        </pc:spChg>
        <pc:spChg chg="mod">
          <ac:chgData name="小松 陽香" userId="9d4a7065-6176-481c-b556-1e2496a25942" providerId="ADAL" clId="{DB4E6535-42B7-7645-8A2E-D7E81393B59C}" dt="2025-04-22T07:30:52.408" v="220" actId="207"/>
          <ac:spMkLst>
            <pc:docMk/>
            <pc:sldMk cId="1761335321" sldId="275"/>
            <ac:spMk id="3" creationId="{501FC47A-8465-4C44-A28A-919E97AD688D}"/>
          </ac:spMkLst>
        </pc:spChg>
        <pc:cxnChg chg="mod">
          <ac:chgData name="小松 陽香" userId="9d4a7065-6176-481c-b556-1e2496a25942" providerId="ADAL" clId="{DB4E6535-42B7-7645-8A2E-D7E81393B59C}" dt="2025-04-22T07:30:55.684" v="221" actId="208"/>
          <ac:cxnSpMkLst>
            <pc:docMk/>
            <pc:sldMk cId="1761335321" sldId="275"/>
            <ac:cxnSpMk id="6" creationId="{676C2DE3-D354-8542-B40A-CB468761035D}"/>
          </ac:cxnSpMkLst>
        </pc:cxnChg>
      </pc:sldChg>
      <pc:sldChg chg="add del">
        <pc:chgData name="小松 陽香" userId="9d4a7065-6176-481c-b556-1e2496a25942" providerId="ADAL" clId="{DB4E6535-42B7-7645-8A2E-D7E81393B59C}" dt="2025-04-22T07:23:50.286" v="174" actId="2696"/>
        <pc:sldMkLst>
          <pc:docMk/>
          <pc:sldMk cId="728183640" sldId="288"/>
        </pc:sldMkLst>
      </pc:sldChg>
      <pc:sldChg chg="modSp add mod">
        <pc:chgData name="小松 陽香" userId="9d4a7065-6176-481c-b556-1e2496a25942" providerId="ADAL" clId="{DB4E6535-42B7-7645-8A2E-D7E81393B59C}" dt="2025-04-22T01:40:28.919" v="173"/>
        <pc:sldMkLst>
          <pc:docMk/>
          <pc:sldMk cId="3769924740" sldId="293"/>
        </pc:sldMkLst>
        <pc:spChg chg="mod">
          <ac:chgData name="小松 陽香" userId="9d4a7065-6176-481c-b556-1e2496a25942" providerId="ADAL" clId="{DB4E6535-42B7-7645-8A2E-D7E81393B59C}" dt="2025-04-22T01:40:28.919" v="173"/>
          <ac:spMkLst>
            <pc:docMk/>
            <pc:sldMk cId="3769924740" sldId="293"/>
            <ac:spMk id="11" creationId="{C80132B4-8424-5D3F-4590-8C226E8E10D9}"/>
          </ac:spMkLst>
        </pc:spChg>
      </pc:sldChg>
      <pc:sldChg chg="addSp delSp modSp add mod">
        <pc:chgData name="小松 陽香" userId="9d4a7065-6176-481c-b556-1e2496a25942" providerId="ADAL" clId="{DB4E6535-42B7-7645-8A2E-D7E81393B59C}" dt="2025-04-22T01:32:47.248" v="117" actId="1076"/>
        <pc:sldMkLst>
          <pc:docMk/>
          <pc:sldMk cId="3406639794" sldId="294"/>
        </pc:sldMkLst>
        <pc:spChg chg="mod">
          <ac:chgData name="小松 陽香" userId="9d4a7065-6176-481c-b556-1e2496a25942" providerId="ADAL" clId="{DB4E6535-42B7-7645-8A2E-D7E81393B59C}" dt="2025-04-22T01:32:47.248" v="117" actId="1076"/>
          <ac:spMkLst>
            <pc:docMk/>
            <pc:sldMk cId="3406639794" sldId="294"/>
            <ac:spMk id="11" creationId="{FEDED05B-D13F-1668-E0A3-8A5120B1CB19}"/>
          </ac:spMkLst>
        </pc:spChg>
        <pc:picChg chg="mod">
          <ac:chgData name="小松 陽香" userId="9d4a7065-6176-481c-b556-1e2496a25942" providerId="ADAL" clId="{DB4E6535-42B7-7645-8A2E-D7E81393B59C}" dt="2025-04-22T01:32:36.437" v="114" actId="1582"/>
          <ac:picMkLst>
            <pc:docMk/>
            <pc:sldMk cId="3406639794" sldId="294"/>
            <ac:picMk id="5" creationId="{B6A53B53-2E10-166A-F8EB-6B280D09AE4F}"/>
          </ac:picMkLst>
        </pc:picChg>
      </pc:sldChg>
      <pc:sldChg chg="modSp add mod">
        <pc:chgData name="小松 陽香" userId="9d4a7065-6176-481c-b556-1e2496a25942" providerId="ADAL" clId="{DB4E6535-42B7-7645-8A2E-D7E81393B59C}" dt="2025-05-01T01:16:53.235" v="222" actId="14861"/>
        <pc:sldMkLst>
          <pc:docMk/>
          <pc:sldMk cId="2129980690" sldId="366"/>
        </pc:sldMkLst>
        <pc:spChg chg="mod">
          <ac:chgData name="小松 陽香" userId="9d4a7065-6176-481c-b556-1e2496a25942" providerId="ADAL" clId="{DB4E6535-42B7-7645-8A2E-D7E81393B59C}" dt="2025-05-01T01:16:53.235" v="222" actId="14861"/>
          <ac:spMkLst>
            <pc:docMk/>
            <pc:sldMk cId="2129980690" sldId="366"/>
            <ac:spMk id="8" creationId="{6D480C49-9893-7E48-8376-A644DBB789DC}"/>
          </ac:spMkLst>
        </pc:spChg>
      </pc:sldChg>
      <pc:sldChg chg="modSp add mod">
        <pc:chgData name="小松 陽香" userId="9d4a7065-6176-481c-b556-1e2496a25942" providerId="ADAL" clId="{DB4E6535-42B7-7645-8A2E-D7E81393B59C}" dt="2025-04-22T07:27:49.106" v="195" actId="692"/>
        <pc:sldMkLst>
          <pc:docMk/>
          <pc:sldMk cId="2643938389" sldId="367"/>
        </pc:sldMkLst>
        <pc:spChg chg="mod">
          <ac:chgData name="小松 陽香" userId="9d4a7065-6176-481c-b556-1e2496a25942" providerId="ADAL" clId="{DB4E6535-42B7-7645-8A2E-D7E81393B59C}" dt="2025-04-22T01:35:43.835" v="124" actId="3064"/>
          <ac:spMkLst>
            <pc:docMk/>
            <pc:sldMk cId="2643938389" sldId="367"/>
            <ac:spMk id="3" creationId="{91E0094E-AD80-7A0F-E27F-8EFA4027A5EF}"/>
          </ac:spMkLst>
        </pc:spChg>
        <pc:spChg chg="mod">
          <ac:chgData name="小松 陽香" userId="9d4a7065-6176-481c-b556-1e2496a25942" providerId="ADAL" clId="{DB4E6535-42B7-7645-8A2E-D7E81393B59C}" dt="2025-04-22T01:35:30.728" v="122" actId="20577"/>
          <ac:spMkLst>
            <pc:docMk/>
            <pc:sldMk cId="2643938389" sldId="367"/>
            <ac:spMk id="4" creationId="{7ECD1462-F17B-5D47-9CB0-E66D10FFF8B9}"/>
          </ac:spMkLst>
        </pc:spChg>
        <pc:cxnChg chg="mod">
          <ac:chgData name="小松 陽香" userId="9d4a7065-6176-481c-b556-1e2496a25942" providerId="ADAL" clId="{DB4E6535-42B7-7645-8A2E-D7E81393B59C}" dt="2025-04-22T07:27:49.106" v="195" actId="692"/>
          <ac:cxnSpMkLst>
            <pc:docMk/>
            <pc:sldMk cId="2643938389" sldId="367"/>
            <ac:cxnSpMk id="5" creationId="{45D5AA64-6301-3E43-8913-B809F1A67B90}"/>
          </ac:cxnSpMkLst>
        </pc:cxnChg>
      </pc:sldChg>
      <pc:sldChg chg="addSp modSp new mod">
        <pc:chgData name="小松 陽香" userId="9d4a7065-6176-481c-b556-1e2496a25942" providerId="ADAL" clId="{DB4E6535-42B7-7645-8A2E-D7E81393B59C}" dt="2025-04-22T01:29:57.517" v="23" actId="1076"/>
        <pc:sldMkLst>
          <pc:docMk/>
          <pc:sldMk cId="3971234568" sldId="368"/>
        </pc:sldMkLst>
        <pc:picChg chg="add mod">
          <ac:chgData name="小松 陽香" userId="9d4a7065-6176-481c-b556-1e2496a25942" providerId="ADAL" clId="{DB4E6535-42B7-7645-8A2E-D7E81393B59C}" dt="2025-04-22T01:29:57.517" v="23" actId="1076"/>
          <ac:picMkLst>
            <pc:docMk/>
            <pc:sldMk cId="3971234568" sldId="368"/>
            <ac:picMk id="3" creationId="{E2409799-10F5-EC58-C57D-74B25CC36CC5}"/>
          </ac:picMkLst>
        </pc:picChg>
      </pc:sldChg>
      <pc:sldChg chg="addSp modSp new mod">
        <pc:chgData name="小松 陽香" userId="9d4a7065-6176-481c-b556-1e2496a25942" providerId="ADAL" clId="{DB4E6535-42B7-7645-8A2E-D7E81393B59C}" dt="2025-04-22T01:30:17.303" v="30" actId="1076"/>
        <pc:sldMkLst>
          <pc:docMk/>
          <pc:sldMk cId="11940411" sldId="369"/>
        </pc:sldMkLst>
        <pc:picChg chg="add mod">
          <ac:chgData name="小松 陽香" userId="9d4a7065-6176-481c-b556-1e2496a25942" providerId="ADAL" clId="{DB4E6535-42B7-7645-8A2E-D7E81393B59C}" dt="2025-04-22T01:30:17.303" v="30" actId="1076"/>
          <ac:picMkLst>
            <pc:docMk/>
            <pc:sldMk cId="11940411" sldId="369"/>
            <ac:picMk id="3" creationId="{E2E9F647-F773-9D2B-C6DD-2D9F2B557112}"/>
          </ac:picMkLst>
        </pc:picChg>
      </pc:sldChg>
      <pc:sldChg chg="addSp modSp new mod">
        <pc:chgData name="小松 陽香" userId="9d4a7065-6176-481c-b556-1e2496a25942" providerId="ADAL" clId="{DB4E6535-42B7-7645-8A2E-D7E81393B59C}" dt="2025-04-22T01:30:31.432" v="36" actId="1076"/>
        <pc:sldMkLst>
          <pc:docMk/>
          <pc:sldMk cId="1070691645" sldId="370"/>
        </pc:sldMkLst>
        <pc:picChg chg="add mod">
          <ac:chgData name="小松 陽香" userId="9d4a7065-6176-481c-b556-1e2496a25942" providerId="ADAL" clId="{DB4E6535-42B7-7645-8A2E-D7E81393B59C}" dt="2025-04-22T01:30:31.432" v="36" actId="1076"/>
          <ac:picMkLst>
            <pc:docMk/>
            <pc:sldMk cId="1070691645" sldId="370"/>
            <ac:picMk id="3" creationId="{5EE578AE-FE3F-9865-B524-8B1514A73133}"/>
          </ac:picMkLst>
        </pc:picChg>
      </pc:sldChg>
      <pc:sldChg chg="addSp modSp new mod">
        <pc:chgData name="小松 陽香" userId="9d4a7065-6176-481c-b556-1e2496a25942" providerId="ADAL" clId="{DB4E6535-42B7-7645-8A2E-D7E81393B59C}" dt="2025-04-22T01:30:44.363" v="42" actId="1076"/>
        <pc:sldMkLst>
          <pc:docMk/>
          <pc:sldMk cId="472342617" sldId="371"/>
        </pc:sldMkLst>
        <pc:picChg chg="add mod">
          <ac:chgData name="小松 陽香" userId="9d4a7065-6176-481c-b556-1e2496a25942" providerId="ADAL" clId="{DB4E6535-42B7-7645-8A2E-D7E81393B59C}" dt="2025-04-22T01:30:44.363" v="42" actId="1076"/>
          <ac:picMkLst>
            <pc:docMk/>
            <pc:sldMk cId="472342617" sldId="371"/>
            <ac:picMk id="3" creationId="{04A8CA4E-BCDC-63A4-EF48-E6871A4D58B8}"/>
          </ac:picMkLst>
        </pc:picChg>
      </pc:sldChg>
      <pc:sldMasterChg chg="delSp modSp mod setBg modSldLayout">
        <pc:chgData name="小松 陽香" userId="9d4a7065-6176-481c-b556-1e2496a25942" providerId="ADAL" clId="{DB4E6535-42B7-7645-8A2E-D7E81393B59C}" dt="2025-04-22T01:29:52.901" v="22" actId="735"/>
        <pc:sldMasterMkLst>
          <pc:docMk/>
          <pc:sldMasterMk cId="2094712805" sldId="2147483648"/>
        </pc:sldMasterMkLst>
        <pc:spChg chg="mod">
          <ac:chgData name="小松 陽香" userId="9d4a7065-6176-481c-b556-1e2496a25942" providerId="ADAL" clId="{DB4E6535-42B7-7645-8A2E-D7E81393B59C}" dt="2025-04-22T01:27:47.324" v="13" actId="120"/>
          <ac:spMkLst>
            <pc:docMk/>
            <pc:sldMasterMk cId="2094712805" sldId="2147483648"/>
            <ac:spMk id="6" creationId="{BAA69A26-3B1E-044A-864A-BFE588B8570B}"/>
          </ac:spMkLst>
        </pc:spChg>
        <pc:sldLayoutChg chg="modSp">
          <pc:chgData name="小松 陽香" userId="9d4a7065-6176-481c-b556-1e2496a25942" providerId="ADAL" clId="{DB4E6535-42B7-7645-8A2E-D7E81393B59C}" dt="2025-04-22T01:29:52.901" v="22" actId="735"/>
          <pc:sldLayoutMkLst>
            <pc:docMk/>
            <pc:sldMasterMk cId="2094712805" sldId="2147483648"/>
            <pc:sldLayoutMk cId="3755661008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ABBD2-D85A-8C71-EA7D-7C90522F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DD7F91-29FA-951E-B391-989A6CA56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564E26-C2F3-4C28-2222-EB12E79DD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E5D741-8F5A-3494-6420-F7C890FB7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7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6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16981-37C2-0005-E821-B1497B31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A62C83-EA27-D225-625D-EAB8306DF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F2A6A0-0C65-5315-3EC1-2B6AAADF1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FBF5E2-3EF4-1E3E-5293-FF7ED5B5E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05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2CE1A-3502-19F0-5E45-89A31063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B988BC-5B8E-47C9-2D92-C55C35EF6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021FA1-796D-F2AD-A3DE-0A62B0D05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85D9B2-EFA8-769A-48AE-0364968F2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17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3AEA-D3BE-E5A5-32DB-1D042472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74150E-524D-4319-C085-736003226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3204E6-18FF-173A-DB07-BA3083499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35D24-EB86-39D4-65C5-3847CA51A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40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2715-05A9-B523-D448-B2E720F3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6D66DA-D03D-231D-499C-228BEA62F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B94F7B-6025-E9EB-4B77-010EDE53D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9ECFE9-D256-8CD2-CFEC-5464F4074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4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9AB0-5D36-0456-1181-5A77D709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CA0034-378B-9835-7DC5-3B25814C5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73C151-8425-FBF3-B731-94CC8825A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C461C-547F-C7B7-D7FF-DF913BF9B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8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554E-B057-C9D6-EA9E-F8F34E45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75B4B3-718B-AA7D-8795-3F7E1749E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74460-59C2-001A-D3E9-7176D8D49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7478CC-A86A-0AE4-D5E1-E6B94D970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5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7C788-02C8-F94E-83CE-B89C84E27C2C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fld id="{98EC42AF-F11A-E845-AEFF-BCEBEB410F3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Gothic" panose="020B0609070205080204" pitchFamily="49" charset="-128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4840861" y="1993983"/>
            <a:ext cx="2510303" cy="1969770"/>
          </a:xfrm>
          <a:prstGeom prst="rect">
            <a:avLst/>
          </a:prstGeom>
          <a:noFill/>
          <a:effectLst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altLang="ja-JP" sz="6400" b="1" dirty="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6400" b="1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章</a:t>
            </a:r>
            <a:endParaRPr lang="en-US" altLang="ja-JP" sz="6400" b="1" dirty="0">
              <a:solidFill>
                <a:srgbClr val="00B0F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6400" b="1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衣生活</a:t>
            </a:r>
            <a:endParaRPr kumimoji="1" lang="ja-JP" altLang="en-US" sz="6400" b="1">
              <a:solidFill>
                <a:srgbClr val="00B0F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98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FDCE7-9228-B61E-C462-416A12A8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7D2C69-C6BE-C5E5-F8B4-907B3A9DC8B4}"/>
              </a:ext>
            </a:extLst>
          </p:cNvPr>
          <p:cNvSpPr txBox="1"/>
          <p:nvPr/>
        </p:nvSpPr>
        <p:spPr>
          <a:xfrm>
            <a:off x="1136285" y="1775283"/>
            <a:ext cx="11545572" cy="41549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⇒日本独自の伝統文化であり、　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染め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　や　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織り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、模様や柄の</a:t>
            </a: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　美しさ、技術の高さなどから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海外でも</a:t>
            </a:r>
            <a:r>
              <a:rPr lang="en-US" altLang="ja-JP" sz="5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kimono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として知られ</a:t>
            </a:r>
            <a:b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ている。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A6405E69-E86B-DE4B-2E13-9DBC649DB658}"/>
              </a:ext>
            </a:extLst>
          </p:cNvPr>
          <p:cNvSpPr/>
          <p:nvPr/>
        </p:nvSpPr>
        <p:spPr>
          <a:xfrm>
            <a:off x="1750785" y="2673000"/>
            <a:ext cx="165124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39BA7B-FDCA-6715-51CF-E89C31675D5A}"/>
              </a:ext>
            </a:extLst>
          </p:cNvPr>
          <p:cNvSpPr txBox="1"/>
          <p:nvPr/>
        </p:nvSpPr>
        <p:spPr>
          <a:xfrm>
            <a:off x="646428" y="566968"/>
            <a:ext cx="2227401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和服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メモ 9">
            <a:extLst>
              <a:ext uri="{FF2B5EF4-FFF2-40B4-BE49-F238E27FC236}">
                <a16:creationId xmlns:a16="http://schemas.microsoft.com/office/drawing/2014/main" id="{924F73D1-FF0B-2D55-FF85-3AEE790FE532}"/>
              </a:ext>
            </a:extLst>
          </p:cNvPr>
          <p:cNvSpPr/>
          <p:nvPr/>
        </p:nvSpPr>
        <p:spPr>
          <a:xfrm>
            <a:off x="4929414" y="2673000"/>
            <a:ext cx="165124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902174B6-3D2F-FC2E-C3A2-32277D2B7B02}"/>
              </a:ext>
            </a:extLst>
          </p:cNvPr>
          <p:cNvSpPr/>
          <p:nvPr/>
        </p:nvSpPr>
        <p:spPr>
          <a:xfrm>
            <a:off x="3973286" y="4305857"/>
            <a:ext cx="2607375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1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D62D-21D8-8759-35E5-2666EB50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4A9DDC-EE38-698B-F361-81B3BB3EF1E1}"/>
              </a:ext>
            </a:extLst>
          </p:cNvPr>
          <p:cNvSpPr txBox="1"/>
          <p:nvPr/>
        </p:nvSpPr>
        <p:spPr>
          <a:xfrm>
            <a:off x="951228" y="1738752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布を曲線で裁断し、曲線縫いによって立体的に成形する。</a:t>
            </a:r>
            <a:endParaRPr kumimoji="1" lang="ja-JP" altLang="en-US" sz="4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A8C005-4D37-80BC-4D9D-F7EB32439C1E}"/>
              </a:ext>
            </a:extLst>
          </p:cNvPr>
          <p:cNvSpPr txBox="1"/>
          <p:nvPr/>
        </p:nvSpPr>
        <p:spPr>
          <a:xfrm>
            <a:off x="719999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キーワード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②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1341461-FE4C-3CA9-27C1-6AB488420F69}"/>
              </a:ext>
            </a:extLst>
          </p:cNvPr>
          <p:cNvCxnSpPr>
            <a:cxnSpLocks/>
          </p:cNvCxnSpPr>
          <p:nvPr/>
        </p:nvCxnSpPr>
        <p:spPr>
          <a:xfrm>
            <a:off x="719999" y="1263213"/>
            <a:ext cx="3521261" cy="0"/>
          </a:xfrm>
          <a:prstGeom prst="line">
            <a:avLst/>
          </a:prstGeom>
          <a:ln w="38100">
            <a:solidFill>
              <a:srgbClr val="EA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E84A31-3B37-9349-C76D-9F140DB12D69}"/>
              </a:ext>
            </a:extLst>
          </p:cNvPr>
          <p:cNvSpPr txBox="1"/>
          <p:nvPr/>
        </p:nvSpPr>
        <p:spPr>
          <a:xfrm>
            <a:off x="8681421" y="2552547"/>
            <a:ext cx="3369922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立体構成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D2886DB3-C6C8-20E2-79F4-F91D6A6854FD}"/>
              </a:ext>
            </a:extLst>
          </p:cNvPr>
          <p:cNvSpPr/>
          <p:nvPr/>
        </p:nvSpPr>
        <p:spPr>
          <a:xfrm>
            <a:off x="8599714" y="2627544"/>
            <a:ext cx="299021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E88B27-E5DB-46CC-6087-BCE1BA744FC6}"/>
              </a:ext>
            </a:extLst>
          </p:cNvPr>
          <p:cNvSpPr txBox="1"/>
          <p:nvPr/>
        </p:nvSpPr>
        <p:spPr>
          <a:xfrm>
            <a:off x="5060649" y="432216"/>
            <a:ext cx="3620772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衣服の構成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AD721B-3F70-5A6A-3C2B-C46804A0FA4E}"/>
              </a:ext>
            </a:extLst>
          </p:cNvPr>
          <p:cNvSpPr txBox="1"/>
          <p:nvPr/>
        </p:nvSpPr>
        <p:spPr>
          <a:xfrm>
            <a:off x="951228" y="4079181"/>
            <a:ext cx="10752646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布を直線で裁断し、</a:t>
            </a:r>
            <a:endParaRPr lang="en-US" altLang="ja-JP" sz="4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直線縫いにより仕立てる。</a:t>
            </a:r>
            <a:endParaRPr kumimoji="1" lang="ja-JP" altLang="en-US" sz="4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16B15F-7E67-A0B9-F888-7788E0005904}"/>
              </a:ext>
            </a:extLst>
          </p:cNvPr>
          <p:cNvSpPr txBox="1"/>
          <p:nvPr/>
        </p:nvSpPr>
        <p:spPr>
          <a:xfrm>
            <a:off x="8681421" y="4892976"/>
            <a:ext cx="3369922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平面構成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9500D5AA-FC04-89F2-9EFF-8CEE02C2C624}"/>
              </a:ext>
            </a:extLst>
          </p:cNvPr>
          <p:cNvSpPr/>
          <p:nvPr/>
        </p:nvSpPr>
        <p:spPr>
          <a:xfrm>
            <a:off x="8599714" y="4967973"/>
            <a:ext cx="299021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82DD0-FEEB-0AE3-8719-79365B0C2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169040D-5492-0477-C90B-47E3E780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06" y="3189516"/>
            <a:ext cx="5824751" cy="2999014"/>
          </a:xfrm>
          <a:prstGeom prst="rect">
            <a:avLst/>
          </a:prstGeom>
        </p:spPr>
      </p:pic>
      <p:pic>
        <p:nvPicPr>
          <p:cNvPr id="16" name="図 1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8689C8C-0449-53A1-A70B-FD46FD81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43" y="114300"/>
            <a:ext cx="611191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0171C-F508-7CCF-1F46-47EE00BE5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DFC06-33BC-CD7B-777E-CCD474493773}"/>
              </a:ext>
            </a:extLst>
          </p:cNvPr>
          <p:cNvSpPr txBox="1"/>
          <p:nvPr/>
        </p:nvSpPr>
        <p:spPr>
          <a:xfrm>
            <a:off x="951228" y="1832790"/>
            <a:ext cx="10167229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和服の</a:t>
            </a:r>
            <a:r>
              <a:rPr lang="ja-JP" altLang="en-US" sz="54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長所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を</a:t>
            </a:r>
            <a:r>
              <a:rPr kumimoji="1"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あげてみよう。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FB0B3F78-8C5C-9113-013F-352FF9F011EC}"/>
              </a:ext>
            </a:extLst>
          </p:cNvPr>
          <p:cNvSpPr/>
          <p:nvPr/>
        </p:nvSpPr>
        <p:spPr>
          <a:xfrm>
            <a:off x="719998" y="533381"/>
            <a:ext cx="10751999" cy="723214"/>
          </a:xfrm>
          <a:prstGeom prst="roundRect">
            <a:avLst>
              <a:gd name="adj" fmla="val 6570"/>
            </a:avLst>
          </a:prstGeom>
          <a:solidFill>
            <a:srgbClr val="FFE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D82AA4-5366-D4B2-1AA6-8BA7448D2021}"/>
              </a:ext>
            </a:extLst>
          </p:cNvPr>
          <p:cNvSpPr txBox="1"/>
          <p:nvPr/>
        </p:nvSpPr>
        <p:spPr>
          <a:xfrm>
            <a:off x="719998" y="533381"/>
            <a:ext cx="10752002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やってみよう！　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ワーク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1 】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C2BF5A-9C9A-3C3C-BD41-9F152071B588}"/>
              </a:ext>
            </a:extLst>
          </p:cNvPr>
          <p:cNvSpPr txBox="1"/>
          <p:nvPr/>
        </p:nvSpPr>
        <p:spPr>
          <a:xfrm>
            <a:off x="951228" y="2948750"/>
            <a:ext cx="10167229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和服の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短所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を</a:t>
            </a:r>
            <a:r>
              <a:rPr kumimoji="1"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あげてみよう。</a:t>
            </a:r>
          </a:p>
        </p:txBody>
      </p:sp>
      <p:pic>
        <p:nvPicPr>
          <p:cNvPr id="4" name="図 3" descr="男性の顔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C7885228-E54C-6943-A32A-B553CC9E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80" y="3771919"/>
            <a:ext cx="1816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E1735-676D-B66B-CF4A-CCCD02399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7F901F-F26C-8836-2F0A-D2051E866A88}"/>
              </a:ext>
            </a:extLst>
          </p:cNvPr>
          <p:cNvSpPr txBox="1"/>
          <p:nvPr/>
        </p:nvSpPr>
        <p:spPr>
          <a:xfrm>
            <a:off x="951228" y="1422346"/>
            <a:ext cx="10167229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あなたが和服を着たい場面は？</a:t>
            </a:r>
            <a:endParaRPr lang="en-US" altLang="ja-JP" sz="4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kumimoji="1" lang="ja-JP" altLang="en-US" sz="4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その理由は？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AEFCAB3-8212-A71D-827E-3513D4F86A41}"/>
              </a:ext>
            </a:extLst>
          </p:cNvPr>
          <p:cNvSpPr/>
          <p:nvPr/>
        </p:nvSpPr>
        <p:spPr>
          <a:xfrm>
            <a:off x="719998" y="533381"/>
            <a:ext cx="10751999" cy="723214"/>
          </a:xfrm>
          <a:prstGeom prst="roundRect">
            <a:avLst>
              <a:gd name="adj" fmla="val 6570"/>
            </a:avLst>
          </a:prstGeom>
          <a:solidFill>
            <a:srgbClr val="FFE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7EF5C1-C7F5-363F-F9BA-7AF59021AC3F}"/>
              </a:ext>
            </a:extLst>
          </p:cNvPr>
          <p:cNvSpPr txBox="1"/>
          <p:nvPr/>
        </p:nvSpPr>
        <p:spPr>
          <a:xfrm>
            <a:off x="719998" y="533381"/>
            <a:ext cx="10752002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考えてみよう！　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ワーク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2 】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67DD0D-33A2-1F5E-5759-F88CC90CA90D}"/>
              </a:ext>
            </a:extLst>
          </p:cNvPr>
          <p:cNvSpPr txBox="1"/>
          <p:nvPr/>
        </p:nvSpPr>
        <p:spPr>
          <a:xfrm>
            <a:off x="719998" y="3265715"/>
            <a:ext cx="10968629" cy="24622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例）・二十歳のつどい</a:t>
            </a:r>
            <a:endParaRPr lang="en-US" altLang="ja-JP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・お正月　・花火大会　・夏祭り</a:t>
            </a:r>
            <a:endParaRPr lang="en-US" altLang="ja-JP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・演劇鑑賞　・旅館（ホテル）・卒業式</a:t>
            </a:r>
            <a:endParaRPr lang="en-US" altLang="ja-JP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・結婚式（自分の、親族の、友達の）など</a:t>
            </a:r>
            <a:endParaRPr lang="en-US" altLang="ja-JP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66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B52D2-B84F-A60B-3ECB-EB2FF16C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24630E-3F28-6E76-FCE3-F28D806F180D}"/>
              </a:ext>
            </a:extLst>
          </p:cNvPr>
          <p:cNvSpPr txBox="1"/>
          <p:nvPr/>
        </p:nvSpPr>
        <p:spPr>
          <a:xfrm>
            <a:off x="719998" y="1935716"/>
            <a:ext cx="1103918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海外の民族衣装について</a:t>
            </a:r>
            <a:endParaRPr kumimoji="1"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調べてまとめてみよう。</a:t>
            </a:r>
            <a:endParaRPr kumimoji="1"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E0379AF-CB95-E86F-734C-B58DF9140D58}"/>
              </a:ext>
            </a:extLst>
          </p:cNvPr>
          <p:cNvSpPr/>
          <p:nvPr/>
        </p:nvSpPr>
        <p:spPr>
          <a:xfrm>
            <a:off x="719998" y="533381"/>
            <a:ext cx="10751999" cy="723214"/>
          </a:xfrm>
          <a:prstGeom prst="roundRect">
            <a:avLst>
              <a:gd name="adj" fmla="val 6570"/>
            </a:avLst>
          </a:prstGeom>
          <a:solidFill>
            <a:srgbClr val="FFE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FEE573-E317-3DEE-F937-232461508C56}"/>
              </a:ext>
            </a:extLst>
          </p:cNvPr>
          <p:cNvSpPr txBox="1"/>
          <p:nvPr/>
        </p:nvSpPr>
        <p:spPr>
          <a:xfrm>
            <a:off x="719998" y="533381"/>
            <a:ext cx="10752002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やってみよう！　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ワーク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3 】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 descr="ナイフのcg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F88EE9-4493-437C-6B57-4A864B6D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039" y="3429000"/>
            <a:ext cx="239572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AB1059-D5D4-7940-940B-37AFE14A686A}"/>
              </a:ext>
            </a:extLst>
          </p:cNvPr>
          <p:cNvSpPr txBox="1"/>
          <p:nvPr/>
        </p:nvSpPr>
        <p:spPr>
          <a:xfrm>
            <a:off x="1560922" y="2020555"/>
            <a:ext cx="9485545" cy="8002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5200">
                <a:latin typeface="MS Gothic" panose="020B0609070205080204" pitchFamily="49" charset="-128"/>
                <a:ea typeface="MS Gothic" panose="020B0609070205080204" pitchFamily="49" charset="-128"/>
              </a:rPr>
              <a:t>和服の</a:t>
            </a:r>
            <a:r>
              <a:rPr lang="ja-JP" altLang="en-US" sz="5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未来</a:t>
            </a:r>
            <a:r>
              <a:rPr lang="ja-JP" altLang="en-US" sz="5200">
                <a:latin typeface="MS Gothic" panose="020B0609070205080204" pitchFamily="49" charset="-128"/>
                <a:ea typeface="MS Gothic" panose="020B0609070205080204" pitchFamily="49" charset="-128"/>
              </a:rPr>
              <a:t>を考えてみよう</a:t>
            </a:r>
            <a:endParaRPr lang="en-US" altLang="ja-JP" sz="5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1FC47A-8465-4C44-A28A-919E97AD688D}"/>
              </a:ext>
            </a:extLst>
          </p:cNvPr>
          <p:cNvSpPr/>
          <p:nvPr/>
        </p:nvSpPr>
        <p:spPr>
          <a:xfrm>
            <a:off x="422303" y="3146100"/>
            <a:ext cx="6785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着物市場は縮小傾向である。日本の伝統を未来に受け継ぐために、自分にできることを考えてみよう。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76C2DE3-D354-8542-B40A-CB468761035D}"/>
              </a:ext>
            </a:extLst>
          </p:cNvPr>
          <p:cNvCxnSpPr>
            <a:cxnSpLocks/>
          </p:cNvCxnSpPr>
          <p:nvPr/>
        </p:nvCxnSpPr>
        <p:spPr>
          <a:xfrm>
            <a:off x="422302" y="2939251"/>
            <a:ext cx="11054993" cy="0"/>
          </a:xfrm>
          <a:prstGeom prst="line">
            <a:avLst/>
          </a:prstGeom>
          <a:ln w="44450">
            <a:solidFill>
              <a:srgbClr val="EA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60E225-5645-F586-EEE2-6697B26EEC8A}"/>
              </a:ext>
            </a:extLst>
          </p:cNvPr>
          <p:cNvSpPr txBox="1"/>
          <p:nvPr/>
        </p:nvSpPr>
        <p:spPr>
          <a:xfrm>
            <a:off x="4267199" y="639724"/>
            <a:ext cx="3393441" cy="9233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ja-JP" altLang="en-US" sz="6000"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おわりに</a:t>
            </a:r>
            <a:endParaRPr lang="en-US" altLang="ja-JP" sz="6000" dirty="0">
              <a:highlight>
                <a:srgbClr val="FFFF00"/>
              </a:highligh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7" name="図 6" descr="食品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68F57D1-F784-C7EF-5476-3FBF485D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08" y="3655359"/>
            <a:ext cx="1409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636813" y="2229991"/>
            <a:ext cx="10918374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ja-JP" sz="5400" dirty="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11 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YOU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はどうして知らないの？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E0094E-AD80-7A0F-E27F-8EFA4027A5EF}"/>
              </a:ext>
            </a:extLst>
          </p:cNvPr>
          <p:cNvSpPr txBox="1"/>
          <p:nvPr/>
        </p:nvSpPr>
        <p:spPr>
          <a:xfrm>
            <a:off x="4593029" y="3429000"/>
            <a:ext cx="3005951" cy="769441"/>
          </a:xfrm>
          <a:prstGeom prst="rect">
            <a:avLst/>
          </a:prstGeom>
          <a:noFill/>
          <a:effectLst/>
        </p:spPr>
        <p:txBody>
          <a:bodyPr wrap="none" rtlCol="0" anchor="t" anchorCtr="0">
            <a:spAutoFit/>
          </a:bodyPr>
          <a:lstStyle/>
          <a:p>
            <a:pPr algn="ctr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衣服の構成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88A08E1-77C8-10E1-DD10-A872D228CAD7}"/>
              </a:ext>
            </a:extLst>
          </p:cNvPr>
          <p:cNvCxnSpPr>
            <a:cxnSpLocks/>
          </p:cNvCxnSpPr>
          <p:nvPr/>
        </p:nvCxnSpPr>
        <p:spPr>
          <a:xfrm>
            <a:off x="1219200" y="3291160"/>
            <a:ext cx="9763432" cy="0"/>
          </a:xfrm>
          <a:prstGeom prst="line">
            <a:avLst/>
          </a:prstGeom>
          <a:ln w="63500">
            <a:gradFill>
              <a:gsLst>
                <a:gs pos="73000">
                  <a:srgbClr val="00B0F0"/>
                </a:gs>
                <a:gs pos="30000">
                  <a:srgbClr val="00B0F0"/>
                </a:gs>
                <a:gs pos="0">
                  <a:srgbClr val="00B0F0">
                    <a:alpha val="0"/>
                  </a:srgbClr>
                </a:gs>
                <a:gs pos="50000">
                  <a:srgbClr val="00B0F0"/>
                </a:gs>
                <a:gs pos="100000">
                  <a:srgbClr val="00B0F0">
                    <a:alpha val="0"/>
                    <a:lumMod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3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C81F3-191C-0497-A821-4671F828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DED05B-D13F-1668-E0A3-8A5120B1CB19}"/>
              </a:ext>
            </a:extLst>
          </p:cNvPr>
          <p:cNvSpPr txBox="1"/>
          <p:nvPr/>
        </p:nvSpPr>
        <p:spPr>
          <a:xfrm>
            <a:off x="552931" y="680872"/>
            <a:ext cx="11639069" cy="24622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ミホ・</a:t>
            </a:r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29</a:t>
            </a:r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歳</a:t>
            </a:r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endParaRPr lang="en-US" altLang="ja-JP" sz="4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ミホ（フリーアナウンサー）が外国人観光客に、東京に来た理由をインタビューしています。</a:t>
            </a:r>
          </a:p>
        </p:txBody>
      </p:sp>
      <p:pic>
        <p:nvPicPr>
          <p:cNvPr id="3" name="図 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47E7D6C-2486-5132-A43D-5E14D908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2" y="3113051"/>
            <a:ext cx="3125359" cy="30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2E16320-D0FC-83CA-4E9B-EB634BCD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60" y="382195"/>
            <a:ext cx="8283679" cy="55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と絵が描かれた絵&#10;&#10;AI 生成コンテンツは誤りを含む可能性があります。">
            <a:extLst>
              <a:ext uri="{FF2B5EF4-FFF2-40B4-BE49-F238E27FC236}">
                <a16:creationId xmlns:a16="http://schemas.microsoft.com/office/drawing/2014/main" id="{93623537-8BA6-1B67-F7BA-8D4771FB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57" y="729579"/>
            <a:ext cx="8298763" cy="49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181E7BC-DB1B-8C59-DADC-3271AA8E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52" y="464148"/>
            <a:ext cx="8076209" cy="53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F0D09159-FD3C-C903-7DF8-7ED11E3D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71" y="216806"/>
            <a:ext cx="8423258" cy="58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B731-2081-E17B-AFD3-38BDD9DF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7D80F39-253B-F4FE-207A-20DE653564DE}"/>
              </a:ext>
            </a:extLst>
          </p:cNvPr>
          <p:cNvSpPr/>
          <p:nvPr/>
        </p:nvSpPr>
        <p:spPr>
          <a:xfrm>
            <a:off x="719998" y="533381"/>
            <a:ext cx="10751999" cy="723214"/>
          </a:xfrm>
          <a:prstGeom prst="roundRect">
            <a:avLst>
              <a:gd name="adj" fmla="val 6570"/>
            </a:avLst>
          </a:prstGeom>
          <a:solidFill>
            <a:srgbClr val="FFE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C16381-ACFC-376E-C184-D7852263D25F}"/>
              </a:ext>
            </a:extLst>
          </p:cNvPr>
          <p:cNvSpPr txBox="1"/>
          <p:nvPr/>
        </p:nvSpPr>
        <p:spPr>
          <a:xfrm>
            <a:off x="719998" y="533381"/>
            <a:ext cx="10752002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考えよう！　話し合おう！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0132B4-8424-5D3F-4590-8C226E8E10D9}"/>
              </a:ext>
            </a:extLst>
          </p:cNvPr>
          <p:cNvSpPr txBox="1"/>
          <p:nvPr/>
        </p:nvSpPr>
        <p:spPr>
          <a:xfrm>
            <a:off x="719999" y="2041669"/>
            <a:ext cx="7090053" cy="38779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あなたは和服のことを、どのくらい知っている？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/>
            <a:endParaRPr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just"/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海外からのお客さんに「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Kimono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のことを教えてください」と質問されたと想定して、わかりやすく説明をしてみよう。</a:t>
            </a:r>
            <a:endParaRPr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 descr="スーツを着て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87456B7-5E88-CD0C-F9A8-59177FBB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597" y="1520469"/>
            <a:ext cx="3016400" cy="4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5B2DD-4605-3C42-B77A-1BD617F8894F}"/>
              </a:ext>
            </a:extLst>
          </p:cNvPr>
          <p:cNvSpPr txBox="1"/>
          <p:nvPr/>
        </p:nvSpPr>
        <p:spPr>
          <a:xfrm>
            <a:off x="951228" y="1992917"/>
            <a:ext cx="10752646" cy="3323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日本の伝統的な衣服。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西洋に起源を持つ衣服は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2A51C6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洋服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と呼ぶ。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9D4899-9D6C-8342-92A5-3274052D8FAF}"/>
              </a:ext>
            </a:extLst>
          </p:cNvPr>
          <p:cNvSpPr txBox="1"/>
          <p:nvPr/>
        </p:nvSpPr>
        <p:spPr>
          <a:xfrm>
            <a:off x="719999" y="533381"/>
            <a:ext cx="10205908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キーワード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①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2707530-DE37-18CE-5448-782931924047}"/>
              </a:ext>
            </a:extLst>
          </p:cNvPr>
          <p:cNvCxnSpPr>
            <a:cxnSpLocks/>
          </p:cNvCxnSpPr>
          <p:nvPr/>
        </p:nvCxnSpPr>
        <p:spPr>
          <a:xfrm>
            <a:off x="719999" y="1263213"/>
            <a:ext cx="3521261" cy="0"/>
          </a:xfrm>
          <a:prstGeom prst="line">
            <a:avLst/>
          </a:prstGeom>
          <a:ln w="38100">
            <a:solidFill>
              <a:srgbClr val="EA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DC54A2-699F-939D-EDEC-2FCDC7A4C76F}"/>
              </a:ext>
            </a:extLst>
          </p:cNvPr>
          <p:cNvSpPr txBox="1"/>
          <p:nvPr/>
        </p:nvSpPr>
        <p:spPr>
          <a:xfrm>
            <a:off x="8739764" y="1992917"/>
            <a:ext cx="1630607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和服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173C4C1B-7874-1480-2772-311225DD9AEA}"/>
              </a:ext>
            </a:extLst>
          </p:cNvPr>
          <p:cNvSpPr/>
          <p:nvPr/>
        </p:nvSpPr>
        <p:spPr>
          <a:xfrm>
            <a:off x="8623484" y="2078984"/>
            <a:ext cx="163060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91E0E8B9-3F1D-9276-B29D-4C00B154E93C}"/>
              </a:ext>
            </a:extLst>
          </p:cNvPr>
          <p:cNvSpPr/>
          <p:nvPr/>
        </p:nvSpPr>
        <p:spPr>
          <a:xfrm>
            <a:off x="8739764" y="3740975"/>
            <a:ext cx="1630607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4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9593_ xmlns="00c92678-ffac-41a5-9288-135868ad8e8c" xsi:nil="true"/>
    <TaxCatchAll xmlns="9121a088-fc71-45a6-8b1f-b176b5eb726b" xsi:nil="true"/>
    <lcf76f155ced4ddcb4097134ff3c332f xmlns="00c92678-ffac-41a5-9288-135868ad8e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A7F7802BC47F447A89A911457D48D3C" ma:contentTypeVersion="16" ma:contentTypeDescription="新しいドキュメントを作成します。" ma:contentTypeScope="" ma:versionID="d3e0512f9a27ab817317e1f854d445f9">
  <xsd:schema xmlns:xsd="http://www.w3.org/2001/XMLSchema" xmlns:xs="http://www.w3.org/2001/XMLSchema" xmlns:p="http://schemas.microsoft.com/office/2006/metadata/properties" xmlns:ns2="00c92678-ffac-41a5-9288-135868ad8e8c" xmlns:ns3="9121a088-fc71-45a6-8b1f-b176b5eb726b" targetNamespace="http://schemas.microsoft.com/office/2006/metadata/properties" ma:root="true" ma:fieldsID="7a3ee394a36706714b5aeffe3636a33e" ns2:_="" ns3:_="">
    <xsd:import namespace="00c92678-ffac-41a5-9288-135868ad8e8c"/>
    <xsd:import namespace="9121a088-fc71-45a6-8b1f-b176b5eb7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x65e5__x4ed8__x3068__x6642__x9593_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92678-ffac-41a5-9288-135868ad8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x65e5__x4ed8__x3068__x6642__x9593_" ma:index="20" nillable="true" ma:displayName="日付と時間" ma:format="DateOnly" ma:internalName="_x65e5__x4ed8__x3068__x6642__x9593_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1a088-fc71-45a6-8b1f-b176b5eb72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ef09-308f-46e4-b65f-eea847356b21}" ma:internalName="TaxCatchAll" ma:showField="CatchAllData" ma:web="9121a088-fc71-45a6-8b1f-b176b5eb7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92CCC-4FDC-48BF-BCBE-23D8E2D24E01}">
  <ds:schemaRefs>
    <ds:schemaRef ds:uri="00c92678-ffac-41a5-9288-135868ad8e8c"/>
    <ds:schemaRef ds:uri="http://www.w3.org/XML/1998/namespace"/>
    <ds:schemaRef ds:uri="http://purl.org/dc/terms/"/>
    <ds:schemaRef ds:uri="http://purl.org/dc/elements/1.1/"/>
    <ds:schemaRef ds:uri="9121a088-fc71-45a6-8b1f-b176b5eb726b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B7AFA5-DBD2-4AAA-BEDC-C396ACBED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92678-ffac-41a5-9288-135868ad8e8c"/>
    <ds:schemaRef ds:uri="9121a088-fc71-45a6-8b1f-b176b5eb7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567773-A557-4DD4-9659-EFEF3C0E4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575</TotalTime>
  <Words>311</Words>
  <Application>Microsoft Macintosh PowerPoint</Application>
  <PresentationFormat>ワイド画面</PresentationFormat>
  <Paragraphs>52</Paragraphs>
  <Slides>16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MS Gothic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後藤 真理子</cp:lastModifiedBy>
  <cp:revision>122</cp:revision>
  <cp:lastPrinted>2021-12-07T06:42:54Z</cp:lastPrinted>
  <dcterms:created xsi:type="dcterms:W3CDTF">2021-12-07T04:03:17Z</dcterms:created>
  <dcterms:modified xsi:type="dcterms:W3CDTF">2026-01-08T03:56:21Z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0x0101005A7F7802BC47F447A89A911457D48D3C</vt:lpwstr>
  </property>
  <property fmtid="{D5CDD505-2E9C-101B-9397-08002B2CF9AE}" pid="3" name="MediaServiceImageTags">
    <vt:lpwstr/>
  </property>
</Properties>
</file>