
<file path=[Content_Types].xml><?xml version="1.0" encoding="utf-8"?>
<Types xmlns="http://schemas.openxmlformats.org/package/2006/content-types">
  <Default Extension="eps" ContentType="image/ep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366" r:id="rId5"/>
    <p:sldId id="367" r:id="rId6"/>
    <p:sldId id="294" r:id="rId7"/>
    <p:sldId id="362" r:id="rId8"/>
    <p:sldId id="363" r:id="rId9"/>
    <p:sldId id="364" r:id="rId10"/>
    <p:sldId id="365" r:id="rId11"/>
    <p:sldId id="293" r:id="rId12"/>
    <p:sldId id="372" r:id="rId13"/>
    <p:sldId id="382" r:id="rId14"/>
    <p:sldId id="381" r:id="rId15"/>
    <p:sldId id="373" r:id="rId16"/>
    <p:sldId id="379" r:id="rId17"/>
    <p:sldId id="375" r:id="rId18"/>
    <p:sldId id="374" r:id="rId19"/>
    <p:sldId id="383" r:id="rId20"/>
    <p:sldId id="384" r:id="rId21"/>
    <p:sldId id="380" r:id="rId22"/>
    <p:sldId id="377" r:id="rId23"/>
    <p:sldId id="275" r:id="rId24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A531"/>
    <a:srgbClr val="C5C8D0"/>
    <a:srgbClr val="A015FF"/>
    <a:srgbClr val="F7CFC1"/>
    <a:srgbClr val="E49E99"/>
    <a:srgbClr val="F2CDC3"/>
    <a:srgbClr val="E2F5FF"/>
    <a:srgbClr val="FAE3D1"/>
    <a:srgbClr val="F0C99F"/>
    <a:srgbClr val="E9B2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A38F69-F2AC-444B-9B19-726471BEEF99}" v="23" dt="2025-04-22T06:44:05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9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小松 陽香" userId="9d4a7065-6176-481c-b556-1e2496a25942" providerId="ADAL" clId="{6CA38F69-F2AC-444B-9B19-726471BEEF99}"/>
    <pc:docChg chg="undo custSel addSld delSld modSld sldOrd modMainMaster">
      <pc:chgData name="小松 陽香" userId="9d4a7065-6176-481c-b556-1e2496a25942" providerId="ADAL" clId="{6CA38F69-F2AC-444B-9B19-726471BEEF99}" dt="2025-05-01T01:16:36.827" v="356" actId="14861"/>
      <pc:docMkLst>
        <pc:docMk/>
      </pc:docMkLst>
      <pc:sldChg chg="del">
        <pc:chgData name="小松 陽香" userId="9d4a7065-6176-481c-b556-1e2496a25942" providerId="ADAL" clId="{6CA38F69-F2AC-444B-9B19-726471BEEF99}" dt="2025-04-22T01:08:47.644" v="127" actId="2696"/>
        <pc:sldMkLst>
          <pc:docMk/>
          <pc:sldMk cId="964651721" sldId="256"/>
        </pc:sldMkLst>
      </pc:sldChg>
      <pc:sldChg chg="del">
        <pc:chgData name="小松 陽香" userId="9d4a7065-6176-481c-b556-1e2496a25942" providerId="ADAL" clId="{6CA38F69-F2AC-444B-9B19-726471BEEF99}" dt="2025-04-22T01:38:32.711" v="222" actId="2696"/>
        <pc:sldMkLst>
          <pc:docMk/>
          <pc:sldMk cId="7798432" sldId="257"/>
        </pc:sldMkLst>
      </pc:sldChg>
      <pc:sldChg chg="addSp delSp modSp mod">
        <pc:chgData name="小松 陽香" userId="9d4a7065-6176-481c-b556-1e2496a25942" providerId="ADAL" clId="{6CA38F69-F2AC-444B-9B19-726471BEEF99}" dt="2025-04-22T06:42:31.140" v="306" actId="208"/>
        <pc:sldMkLst>
          <pc:docMk/>
          <pc:sldMk cId="2568483855" sldId="258"/>
        </pc:sldMkLst>
        <pc:cxnChg chg="add mod">
          <ac:chgData name="小松 陽香" userId="9d4a7065-6176-481c-b556-1e2496a25942" providerId="ADAL" clId="{6CA38F69-F2AC-444B-9B19-726471BEEF99}" dt="2025-04-22T06:42:31.140" v="306" actId="208"/>
          <ac:cxnSpMkLst>
            <pc:docMk/>
            <pc:sldMk cId="2568483855" sldId="258"/>
            <ac:cxnSpMk id="3" creationId="{53A53B84-DD11-3540-E3AE-EB3601380AB5}"/>
          </ac:cxnSpMkLst>
        </pc:cxnChg>
      </pc:sldChg>
      <pc:sldChg chg="modSp mod">
        <pc:chgData name="小松 陽香" userId="9d4a7065-6176-481c-b556-1e2496a25942" providerId="ADAL" clId="{6CA38F69-F2AC-444B-9B19-726471BEEF99}" dt="2025-04-22T06:42:39.207" v="307" actId="207"/>
        <pc:sldMkLst>
          <pc:docMk/>
          <pc:sldMk cId="743835994" sldId="264"/>
        </pc:sldMkLst>
        <pc:spChg chg="mod">
          <ac:chgData name="小松 陽香" userId="9d4a7065-6176-481c-b556-1e2496a25942" providerId="ADAL" clId="{6CA38F69-F2AC-444B-9B19-726471BEEF99}" dt="2025-04-22T06:42:39.207" v="307" actId="207"/>
          <ac:spMkLst>
            <pc:docMk/>
            <pc:sldMk cId="743835994" sldId="264"/>
            <ac:spMk id="2" creationId="{909198A8-A467-3E48-BEA4-4EF22E73F74C}"/>
          </ac:spMkLst>
        </pc:spChg>
      </pc:sldChg>
      <pc:sldChg chg="modSp mod">
        <pc:chgData name="小松 陽香" userId="9d4a7065-6176-481c-b556-1e2496a25942" providerId="ADAL" clId="{6CA38F69-F2AC-444B-9B19-726471BEEF99}" dt="2025-04-22T06:42:45.973" v="308" actId="207"/>
        <pc:sldMkLst>
          <pc:docMk/>
          <pc:sldMk cId="963416779" sldId="265"/>
        </pc:sldMkLst>
        <pc:spChg chg="mod">
          <ac:chgData name="小松 陽香" userId="9d4a7065-6176-481c-b556-1e2496a25942" providerId="ADAL" clId="{6CA38F69-F2AC-444B-9B19-726471BEEF99}" dt="2025-04-22T06:42:45.973" v="308" actId="207"/>
          <ac:spMkLst>
            <pc:docMk/>
            <pc:sldMk cId="963416779" sldId="265"/>
            <ac:spMk id="6" creationId="{344D6D09-B15C-584C-B87E-3D3F5DE82770}"/>
          </ac:spMkLst>
        </pc:spChg>
      </pc:sldChg>
      <pc:sldChg chg="modSp mod">
        <pc:chgData name="小松 陽香" userId="9d4a7065-6176-481c-b556-1e2496a25942" providerId="ADAL" clId="{6CA38F69-F2AC-444B-9B19-726471BEEF99}" dt="2025-04-22T06:42:49.937" v="309" actId="207"/>
        <pc:sldMkLst>
          <pc:docMk/>
          <pc:sldMk cId="1143025016" sldId="266"/>
        </pc:sldMkLst>
        <pc:spChg chg="mod">
          <ac:chgData name="小松 陽香" userId="9d4a7065-6176-481c-b556-1e2496a25942" providerId="ADAL" clId="{6CA38F69-F2AC-444B-9B19-726471BEEF99}" dt="2025-04-22T06:42:49.937" v="309" actId="207"/>
          <ac:spMkLst>
            <pc:docMk/>
            <pc:sldMk cId="1143025016" sldId="266"/>
            <ac:spMk id="5" creationId="{65CE6C58-04F2-E041-9E7D-E8029CB8D8C3}"/>
          </ac:spMkLst>
        </pc:spChg>
      </pc:sldChg>
      <pc:sldChg chg="modSp mod">
        <pc:chgData name="小松 陽香" userId="9d4a7065-6176-481c-b556-1e2496a25942" providerId="ADAL" clId="{6CA38F69-F2AC-444B-9B19-726471BEEF99}" dt="2025-04-22T06:42:57.207" v="310" actId="207"/>
        <pc:sldMkLst>
          <pc:docMk/>
          <pc:sldMk cId="1494512055" sldId="267"/>
        </pc:sldMkLst>
        <pc:spChg chg="mod">
          <ac:chgData name="小松 陽香" userId="9d4a7065-6176-481c-b556-1e2496a25942" providerId="ADAL" clId="{6CA38F69-F2AC-444B-9B19-726471BEEF99}" dt="2025-04-22T06:42:57.207" v="310" actId="207"/>
          <ac:spMkLst>
            <pc:docMk/>
            <pc:sldMk cId="1494512055" sldId="267"/>
            <ac:spMk id="5" creationId="{6B68CB72-3E55-C549-908E-906B868A02AD}"/>
          </ac:spMkLst>
        </pc:spChg>
      </pc:sldChg>
      <pc:sldChg chg="addSp delSp modSp mod">
        <pc:chgData name="小松 陽香" userId="9d4a7065-6176-481c-b556-1e2496a25942" providerId="ADAL" clId="{6CA38F69-F2AC-444B-9B19-726471BEEF99}" dt="2025-04-22T06:43:03.737" v="311" actId="207"/>
        <pc:sldMkLst>
          <pc:docMk/>
          <pc:sldMk cId="271752939" sldId="269"/>
        </pc:sldMkLst>
        <pc:spChg chg="mod">
          <ac:chgData name="小松 陽香" userId="9d4a7065-6176-481c-b556-1e2496a25942" providerId="ADAL" clId="{6CA38F69-F2AC-444B-9B19-726471BEEF99}" dt="2025-04-22T06:43:03.737" v="311" actId="207"/>
          <ac:spMkLst>
            <pc:docMk/>
            <pc:sldMk cId="271752939" sldId="269"/>
            <ac:spMk id="5" creationId="{59E62D1C-8179-6941-BACD-8C341549F055}"/>
          </ac:spMkLst>
        </pc:spChg>
        <pc:spChg chg="mod">
          <ac:chgData name="小松 陽香" userId="9d4a7065-6176-481c-b556-1e2496a25942" providerId="ADAL" clId="{6CA38F69-F2AC-444B-9B19-726471BEEF99}" dt="2025-04-22T06:37:45.744" v="251" actId="1076"/>
          <ac:spMkLst>
            <pc:docMk/>
            <pc:sldMk cId="271752939" sldId="269"/>
            <ac:spMk id="6" creationId="{4AA633C6-9D3A-AF47-8D1B-693F200BCF3B}"/>
          </ac:spMkLst>
        </pc:spChg>
        <pc:picChg chg="add mod">
          <ac:chgData name="小松 陽香" userId="9d4a7065-6176-481c-b556-1e2496a25942" providerId="ADAL" clId="{6CA38F69-F2AC-444B-9B19-726471BEEF99}" dt="2025-04-22T06:37:43.059" v="250" actId="1035"/>
          <ac:picMkLst>
            <pc:docMk/>
            <pc:sldMk cId="271752939" sldId="269"/>
            <ac:picMk id="3" creationId="{1302A326-EF22-33FD-CC47-4CAFE84FD2AB}"/>
          </ac:picMkLst>
        </pc:picChg>
      </pc:sldChg>
      <pc:sldChg chg="modSp mod">
        <pc:chgData name="小松 陽香" userId="9d4a7065-6176-481c-b556-1e2496a25942" providerId="ADAL" clId="{6CA38F69-F2AC-444B-9B19-726471BEEF99}" dt="2025-04-22T06:43:08.159" v="312" actId="207"/>
        <pc:sldMkLst>
          <pc:docMk/>
          <pc:sldMk cId="3608615335" sldId="270"/>
        </pc:sldMkLst>
        <pc:spChg chg="mod">
          <ac:chgData name="小松 陽香" userId="9d4a7065-6176-481c-b556-1e2496a25942" providerId="ADAL" clId="{6CA38F69-F2AC-444B-9B19-726471BEEF99}" dt="2025-04-22T06:43:08.159" v="312" actId="207"/>
          <ac:spMkLst>
            <pc:docMk/>
            <pc:sldMk cId="3608615335" sldId="270"/>
            <ac:spMk id="4" creationId="{10EC3EB3-036C-5541-9920-7ED6EBB2EBDA}"/>
          </ac:spMkLst>
        </pc:spChg>
      </pc:sldChg>
      <pc:sldChg chg="addSp delSp modSp mod">
        <pc:chgData name="小松 陽香" userId="9d4a7065-6176-481c-b556-1e2496a25942" providerId="ADAL" clId="{6CA38F69-F2AC-444B-9B19-726471BEEF99}" dt="2025-04-22T06:43:18.870" v="315" actId="208"/>
        <pc:sldMkLst>
          <pc:docMk/>
          <pc:sldMk cId="689408218" sldId="272"/>
        </pc:sldMkLst>
        <pc:cxnChg chg="add mod">
          <ac:chgData name="小松 陽香" userId="9d4a7065-6176-481c-b556-1e2496a25942" providerId="ADAL" clId="{6CA38F69-F2AC-444B-9B19-726471BEEF99}" dt="2025-04-22T06:43:18.870" v="315" actId="208"/>
          <ac:cxnSpMkLst>
            <pc:docMk/>
            <pc:sldMk cId="689408218" sldId="272"/>
            <ac:cxnSpMk id="2" creationId="{2504DA42-C17D-9C2D-B6A4-1F06FE159EB3}"/>
          </ac:cxnSpMkLst>
        </pc:cxnChg>
      </pc:sldChg>
      <pc:sldChg chg="addSp delSp modSp mod">
        <pc:chgData name="小松 陽香" userId="9d4a7065-6176-481c-b556-1e2496a25942" providerId="ADAL" clId="{6CA38F69-F2AC-444B-9B19-726471BEEF99}" dt="2025-04-22T06:40:30.093" v="297" actId="478"/>
        <pc:sldMkLst>
          <pc:docMk/>
          <pc:sldMk cId="3395554166" sldId="275"/>
        </pc:sldMkLst>
        <pc:spChg chg="mod">
          <ac:chgData name="小松 陽香" userId="9d4a7065-6176-481c-b556-1e2496a25942" providerId="ADAL" clId="{6CA38F69-F2AC-444B-9B19-726471BEEF99}" dt="2025-04-22T06:40:03.307" v="290" actId="20577"/>
          <ac:spMkLst>
            <pc:docMk/>
            <pc:sldMk cId="3395554166" sldId="275"/>
            <ac:spMk id="3" creationId="{69E0DD79-D1E3-3B4F-943B-B177C2DA7873}"/>
          </ac:spMkLst>
        </pc:spChg>
        <pc:picChg chg="add mod">
          <ac:chgData name="小松 陽香" userId="9d4a7065-6176-481c-b556-1e2496a25942" providerId="ADAL" clId="{6CA38F69-F2AC-444B-9B19-726471BEEF99}" dt="2025-04-22T06:40:28.164" v="296" actId="1076"/>
          <ac:picMkLst>
            <pc:docMk/>
            <pc:sldMk cId="3395554166" sldId="275"/>
            <ac:picMk id="2" creationId="{5C40F0BB-DA56-B40A-729E-77435541F49B}"/>
          </ac:picMkLst>
        </pc:picChg>
      </pc:sldChg>
      <pc:sldChg chg="addSp delSp modSp mod">
        <pc:chgData name="小松 陽香" userId="9d4a7065-6176-481c-b556-1e2496a25942" providerId="ADAL" clId="{6CA38F69-F2AC-444B-9B19-726471BEEF99}" dt="2025-04-22T06:43:36.633" v="319" actId="207"/>
        <pc:sldMkLst>
          <pc:docMk/>
          <pc:sldMk cId="1904427942" sldId="276"/>
        </pc:sldMkLst>
        <pc:spChg chg="mod">
          <ac:chgData name="小松 陽香" userId="9d4a7065-6176-481c-b556-1e2496a25942" providerId="ADAL" clId="{6CA38F69-F2AC-444B-9B19-726471BEEF99}" dt="2025-04-22T06:43:36.633" v="319" actId="207"/>
          <ac:spMkLst>
            <pc:docMk/>
            <pc:sldMk cId="1904427942" sldId="276"/>
            <ac:spMk id="6" creationId="{461FD17E-AD76-6641-971B-5B2F052AB239}"/>
          </ac:spMkLst>
        </pc:spChg>
        <pc:cxnChg chg="add mod">
          <ac:chgData name="小松 陽香" userId="9d4a7065-6176-481c-b556-1e2496a25942" providerId="ADAL" clId="{6CA38F69-F2AC-444B-9B19-726471BEEF99}" dt="2025-04-22T06:43:30.870" v="318" actId="208"/>
          <ac:cxnSpMkLst>
            <pc:docMk/>
            <pc:sldMk cId="1904427942" sldId="276"/>
            <ac:cxnSpMk id="2" creationId="{2A506BAA-F24A-1A52-B0E2-AC7F2F5AFEDE}"/>
          </ac:cxnSpMkLst>
        </pc:cxnChg>
      </pc:sldChg>
      <pc:sldChg chg="modSp mod">
        <pc:chgData name="小松 陽香" userId="9d4a7065-6176-481c-b556-1e2496a25942" providerId="ADAL" clId="{6CA38F69-F2AC-444B-9B19-726471BEEF99}" dt="2025-04-22T06:43:46.721" v="322" actId="207"/>
        <pc:sldMkLst>
          <pc:docMk/>
          <pc:sldMk cId="789295742" sldId="278"/>
        </pc:sldMkLst>
        <pc:spChg chg="mod">
          <ac:chgData name="小松 陽香" userId="9d4a7065-6176-481c-b556-1e2496a25942" providerId="ADAL" clId="{6CA38F69-F2AC-444B-9B19-726471BEEF99}" dt="2025-04-22T06:43:41.688" v="320" actId="207"/>
          <ac:spMkLst>
            <pc:docMk/>
            <pc:sldMk cId="789295742" sldId="278"/>
            <ac:spMk id="6" creationId="{41B4463E-4F02-CE42-8C98-B65CF05EF5D6}"/>
          </ac:spMkLst>
        </pc:spChg>
        <pc:spChg chg="mod">
          <ac:chgData name="小松 陽香" userId="9d4a7065-6176-481c-b556-1e2496a25942" providerId="ADAL" clId="{6CA38F69-F2AC-444B-9B19-726471BEEF99}" dt="2025-04-22T06:43:46.721" v="322" actId="207"/>
          <ac:spMkLst>
            <pc:docMk/>
            <pc:sldMk cId="789295742" sldId="278"/>
            <ac:spMk id="7" creationId="{214B2357-A500-7242-A627-868BB3A1B791}"/>
          </ac:spMkLst>
        </pc:spChg>
      </pc:sldChg>
      <pc:sldChg chg="add del ord">
        <pc:chgData name="小松 陽香" userId="9d4a7065-6176-481c-b556-1e2496a25942" providerId="ADAL" clId="{6CA38F69-F2AC-444B-9B19-726471BEEF99}" dt="2025-04-22T06:46:00.390" v="355" actId="2696"/>
        <pc:sldMkLst>
          <pc:docMk/>
          <pc:sldMk cId="728183640" sldId="288"/>
        </pc:sldMkLst>
      </pc:sldChg>
      <pc:sldChg chg="modSp add mod">
        <pc:chgData name="小松 陽香" userId="9d4a7065-6176-481c-b556-1e2496a25942" providerId="ADAL" clId="{6CA38F69-F2AC-444B-9B19-726471BEEF99}" dt="2025-04-22T01:38:56.199" v="224"/>
        <pc:sldMkLst>
          <pc:docMk/>
          <pc:sldMk cId="3769924740" sldId="293"/>
        </pc:sldMkLst>
        <pc:spChg chg="mod">
          <ac:chgData name="小松 陽香" userId="9d4a7065-6176-481c-b556-1e2496a25942" providerId="ADAL" clId="{6CA38F69-F2AC-444B-9B19-726471BEEF99}" dt="2025-04-22T01:38:56.199" v="224"/>
          <ac:spMkLst>
            <pc:docMk/>
            <pc:sldMk cId="3769924740" sldId="293"/>
            <ac:spMk id="11" creationId="{C80132B4-8424-5D3F-4590-8C226E8E10D9}"/>
          </ac:spMkLst>
        </pc:spChg>
      </pc:sldChg>
      <pc:sldChg chg="addSp delSp modSp add mod">
        <pc:chgData name="小松 陽香" userId="9d4a7065-6176-481c-b556-1e2496a25942" providerId="ADAL" clId="{6CA38F69-F2AC-444B-9B19-726471BEEF99}" dt="2025-04-22T01:07:16.013" v="101" actId="1076"/>
        <pc:sldMkLst>
          <pc:docMk/>
          <pc:sldMk cId="3406639794" sldId="294"/>
        </pc:sldMkLst>
        <pc:spChg chg="mod topLvl">
          <ac:chgData name="小松 陽香" userId="9d4a7065-6176-481c-b556-1e2496a25942" providerId="ADAL" clId="{6CA38F69-F2AC-444B-9B19-726471BEEF99}" dt="2025-04-22T01:07:16.013" v="101" actId="1076"/>
          <ac:spMkLst>
            <pc:docMk/>
            <pc:sldMk cId="3406639794" sldId="294"/>
            <ac:spMk id="11" creationId="{FEDED05B-D13F-1668-E0A3-8A5120B1CB19}"/>
          </ac:spMkLst>
        </pc:spChg>
        <pc:picChg chg="mod">
          <ac:chgData name="小松 陽香" userId="9d4a7065-6176-481c-b556-1e2496a25942" providerId="ADAL" clId="{6CA38F69-F2AC-444B-9B19-726471BEEF99}" dt="2025-04-22T01:06:01.715" v="97" actId="1582"/>
          <ac:picMkLst>
            <pc:docMk/>
            <pc:sldMk cId="3406639794" sldId="294"/>
            <ac:picMk id="4" creationId="{468516BB-2170-A1EB-DCD1-E6C5CC8A4D4C}"/>
          </ac:picMkLst>
        </pc:picChg>
      </pc:sldChg>
      <pc:sldChg chg="modSp mod">
        <pc:chgData name="小松 陽香" userId="9d4a7065-6176-481c-b556-1e2496a25942" providerId="ADAL" clId="{6CA38F69-F2AC-444B-9B19-726471BEEF99}" dt="2025-04-22T06:43:54.434" v="324" actId="207"/>
        <pc:sldMkLst>
          <pc:docMk/>
          <pc:sldMk cId="429943026" sldId="353"/>
        </pc:sldMkLst>
        <pc:spChg chg="mod">
          <ac:chgData name="小松 陽香" userId="9d4a7065-6176-481c-b556-1e2496a25942" providerId="ADAL" clId="{6CA38F69-F2AC-444B-9B19-726471BEEF99}" dt="2025-04-22T06:43:51.333" v="323" actId="207"/>
          <ac:spMkLst>
            <pc:docMk/>
            <pc:sldMk cId="429943026" sldId="353"/>
            <ac:spMk id="2" creationId="{2E4195EC-8DBA-2C46-84B7-A86F2C5602D8}"/>
          </ac:spMkLst>
        </pc:spChg>
        <pc:spChg chg="mod">
          <ac:chgData name="小松 陽香" userId="9d4a7065-6176-481c-b556-1e2496a25942" providerId="ADAL" clId="{6CA38F69-F2AC-444B-9B19-726471BEEF99}" dt="2025-04-22T06:43:54.434" v="324" actId="207"/>
          <ac:spMkLst>
            <pc:docMk/>
            <pc:sldMk cId="429943026" sldId="353"/>
            <ac:spMk id="3" creationId="{9000EC1A-FF99-744A-AFC0-6E6C504B1A51}"/>
          </ac:spMkLst>
        </pc:spChg>
      </pc:sldChg>
      <pc:sldChg chg="addSp delSp modSp mod">
        <pc:chgData name="小松 陽香" userId="9d4a7065-6176-481c-b556-1e2496a25942" providerId="ADAL" clId="{6CA38F69-F2AC-444B-9B19-726471BEEF99}" dt="2025-04-22T06:44:01.686" v="327" actId="208"/>
        <pc:sldMkLst>
          <pc:docMk/>
          <pc:sldMk cId="4257151728" sldId="355"/>
        </pc:sldMkLst>
        <pc:cxnChg chg="add mod">
          <ac:chgData name="小松 陽香" userId="9d4a7065-6176-481c-b556-1e2496a25942" providerId="ADAL" clId="{6CA38F69-F2AC-444B-9B19-726471BEEF99}" dt="2025-04-22T06:44:01.686" v="327" actId="208"/>
          <ac:cxnSpMkLst>
            <pc:docMk/>
            <pc:sldMk cId="4257151728" sldId="355"/>
            <ac:cxnSpMk id="10" creationId="{1B3BCB18-59A1-A27F-A4F9-233D8098C990}"/>
          </ac:cxnSpMkLst>
        </pc:cxnChg>
      </pc:sldChg>
      <pc:sldChg chg="addSp delSp modSp mod">
        <pc:chgData name="小松 陽香" userId="9d4a7065-6176-481c-b556-1e2496a25942" providerId="ADAL" clId="{6CA38F69-F2AC-444B-9B19-726471BEEF99}" dt="2025-04-22T06:44:12.797" v="331" actId="207"/>
        <pc:sldMkLst>
          <pc:docMk/>
          <pc:sldMk cId="2420911899" sldId="356"/>
        </pc:sldMkLst>
        <pc:spChg chg="mod">
          <ac:chgData name="小松 陽香" userId="9d4a7065-6176-481c-b556-1e2496a25942" providerId="ADAL" clId="{6CA38F69-F2AC-444B-9B19-726471BEEF99}" dt="2025-04-22T06:44:12.797" v="331" actId="207"/>
          <ac:spMkLst>
            <pc:docMk/>
            <pc:sldMk cId="2420911899" sldId="356"/>
            <ac:spMk id="7" creationId="{B6C5463C-11E4-E849-B2DA-2EA20B7811BE}"/>
          </ac:spMkLst>
        </pc:spChg>
        <pc:cxnChg chg="add mod">
          <ac:chgData name="小松 陽香" userId="9d4a7065-6176-481c-b556-1e2496a25942" providerId="ADAL" clId="{6CA38F69-F2AC-444B-9B19-726471BEEF99}" dt="2025-04-22T06:44:08.722" v="330" actId="208"/>
          <ac:cxnSpMkLst>
            <pc:docMk/>
            <pc:sldMk cId="2420911899" sldId="356"/>
            <ac:cxnSpMk id="4" creationId="{45874DB3-B161-15DC-1512-AF99EC701DF3}"/>
          </ac:cxnSpMkLst>
        </pc:cxnChg>
      </pc:sldChg>
      <pc:sldChg chg="delSp modSp mod">
        <pc:chgData name="小松 陽香" userId="9d4a7065-6176-481c-b556-1e2496a25942" providerId="ADAL" clId="{6CA38F69-F2AC-444B-9B19-726471BEEF99}" dt="2025-04-22T06:44:17.188" v="332" actId="207"/>
        <pc:sldMkLst>
          <pc:docMk/>
          <pc:sldMk cId="4246991940" sldId="357"/>
        </pc:sldMkLst>
        <pc:spChg chg="mod">
          <ac:chgData name="小松 陽香" userId="9d4a7065-6176-481c-b556-1e2496a25942" providerId="ADAL" clId="{6CA38F69-F2AC-444B-9B19-726471BEEF99}" dt="2025-04-22T06:44:17.188" v="332" actId="207"/>
          <ac:spMkLst>
            <pc:docMk/>
            <pc:sldMk cId="4246991940" sldId="357"/>
            <ac:spMk id="3" creationId="{3FD91098-FFFF-DE4D-A1C3-7B8C4C97B0C8}"/>
          </ac:spMkLst>
        </pc:spChg>
      </pc:sldChg>
      <pc:sldChg chg="delSp modSp mod">
        <pc:chgData name="小松 陽香" userId="9d4a7065-6176-481c-b556-1e2496a25942" providerId="ADAL" clId="{6CA38F69-F2AC-444B-9B19-726471BEEF99}" dt="2025-04-22T06:45:11.057" v="347" actId="1076"/>
        <pc:sldMkLst>
          <pc:docMk/>
          <pc:sldMk cId="2051160455" sldId="358"/>
        </pc:sldMkLst>
        <pc:spChg chg="mod">
          <ac:chgData name="小松 陽香" userId="9d4a7065-6176-481c-b556-1e2496a25942" providerId="ADAL" clId="{6CA38F69-F2AC-444B-9B19-726471BEEF99}" dt="2025-04-22T06:44:20.822" v="333" actId="207"/>
          <ac:spMkLst>
            <pc:docMk/>
            <pc:sldMk cId="2051160455" sldId="358"/>
            <ac:spMk id="3" creationId="{3E3FB431-C0DE-074F-BAD5-FD065E8E9773}"/>
          </ac:spMkLst>
        </pc:spChg>
        <pc:spChg chg="mod">
          <ac:chgData name="小松 陽香" userId="9d4a7065-6176-481c-b556-1e2496a25942" providerId="ADAL" clId="{6CA38F69-F2AC-444B-9B19-726471BEEF99}" dt="2025-04-22T06:44:55.500" v="344" actId="20577"/>
          <ac:spMkLst>
            <pc:docMk/>
            <pc:sldMk cId="2051160455" sldId="358"/>
            <ac:spMk id="4" creationId="{4D08ABD3-A257-AD43-A15B-579EA6DBC736}"/>
          </ac:spMkLst>
        </pc:spChg>
        <pc:spChg chg="mod">
          <ac:chgData name="小松 陽香" userId="9d4a7065-6176-481c-b556-1e2496a25942" providerId="ADAL" clId="{6CA38F69-F2AC-444B-9B19-726471BEEF99}" dt="2025-04-22T06:45:02.119" v="345" actId="1076"/>
          <ac:spMkLst>
            <pc:docMk/>
            <pc:sldMk cId="2051160455" sldId="358"/>
            <ac:spMk id="10" creationId="{7ECBF55A-7818-A747-94FF-458A7CC870A4}"/>
          </ac:spMkLst>
        </pc:spChg>
        <pc:spChg chg="mod">
          <ac:chgData name="小松 陽香" userId="9d4a7065-6176-481c-b556-1e2496a25942" providerId="ADAL" clId="{6CA38F69-F2AC-444B-9B19-726471BEEF99}" dt="2025-04-22T06:45:11.057" v="347" actId="1076"/>
          <ac:spMkLst>
            <pc:docMk/>
            <pc:sldMk cId="2051160455" sldId="358"/>
            <ac:spMk id="11" creationId="{116F1311-0332-E547-8A17-523E1837D785}"/>
          </ac:spMkLst>
        </pc:spChg>
      </pc:sldChg>
      <pc:sldChg chg="delSp modSp mod">
        <pc:chgData name="小松 陽香" userId="9d4a7065-6176-481c-b556-1e2496a25942" providerId="ADAL" clId="{6CA38F69-F2AC-444B-9B19-726471BEEF99}" dt="2025-04-22T06:45:18.678" v="349" actId="1076"/>
        <pc:sldMkLst>
          <pc:docMk/>
          <pc:sldMk cId="1609775080" sldId="359"/>
        </pc:sldMkLst>
        <pc:spChg chg="mod">
          <ac:chgData name="小松 陽香" userId="9d4a7065-6176-481c-b556-1e2496a25942" providerId="ADAL" clId="{6CA38F69-F2AC-444B-9B19-726471BEEF99}" dt="2025-04-22T06:44:24.266" v="334" actId="207"/>
          <ac:spMkLst>
            <pc:docMk/>
            <pc:sldMk cId="1609775080" sldId="359"/>
            <ac:spMk id="3" creationId="{235DE62B-5844-C144-ABFE-494A32990D08}"/>
          </ac:spMkLst>
        </pc:spChg>
        <pc:spChg chg="mod">
          <ac:chgData name="小松 陽香" userId="9d4a7065-6176-481c-b556-1e2496a25942" providerId="ADAL" clId="{6CA38F69-F2AC-444B-9B19-726471BEEF99}" dt="2025-04-22T06:45:15.542" v="348" actId="20577"/>
          <ac:spMkLst>
            <pc:docMk/>
            <pc:sldMk cId="1609775080" sldId="359"/>
            <ac:spMk id="4" creationId="{8916EFB1-A0B8-9749-BCEE-78576B0EBC24}"/>
          </ac:spMkLst>
        </pc:spChg>
        <pc:spChg chg="mod">
          <ac:chgData name="小松 陽香" userId="9d4a7065-6176-481c-b556-1e2496a25942" providerId="ADAL" clId="{6CA38F69-F2AC-444B-9B19-726471BEEF99}" dt="2025-04-22T06:45:18.678" v="349" actId="1076"/>
          <ac:spMkLst>
            <pc:docMk/>
            <pc:sldMk cId="1609775080" sldId="359"/>
            <ac:spMk id="7" creationId="{EFF09D04-A4C8-6A46-99F4-03BE5397BEE0}"/>
          </ac:spMkLst>
        </pc:spChg>
      </pc:sldChg>
      <pc:sldChg chg="delSp modSp mod">
        <pc:chgData name="小松 陽香" userId="9d4a7065-6176-481c-b556-1e2496a25942" providerId="ADAL" clId="{6CA38F69-F2AC-444B-9B19-726471BEEF99}" dt="2025-04-22T06:45:27.002" v="351" actId="1076"/>
        <pc:sldMkLst>
          <pc:docMk/>
          <pc:sldMk cId="171793956" sldId="360"/>
        </pc:sldMkLst>
        <pc:spChg chg="mod">
          <ac:chgData name="小松 陽香" userId="9d4a7065-6176-481c-b556-1e2496a25942" providerId="ADAL" clId="{6CA38F69-F2AC-444B-9B19-726471BEEF99}" dt="2025-04-22T06:44:27.754" v="335" actId="207"/>
          <ac:spMkLst>
            <pc:docMk/>
            <pc:sldMk cId="171793956" sldId="360"/>
            <ac:spMk id="3" creationId="{99F5BAA8-EBD4-0943-ACEA-D4AED2BABB12}"/>
          </ac:spMkLst>
        </pc:spChg>
        <pc:spChg chg="mod">
          <ac:chgData name="小松 陽香" userId="9d4a7065-6176-481c-b556-1e2496a25942" providerId="ADAL" clId="{6CA38F69-F2AC-444B-9B19-726471BEEF99}" dt="2025-04-22T06:45:23.133" v="350" actId="14100"/>
          <ac:spMkLst>
            <pc:docMk/>
            <pc:sldMk cId="171793956" sldId="360"/>
            <ac:spMk id="4" creationId="{9F48C8FF-0A10-9B4A-B30D-28AF709E4645}"/>
          </ac:spMkLst>
        </pc:spChg>
        <pc:spChg chg="mod">
          <ac:chgData name="小松 陽香" userId="9d4a7065-6176-481c-b556-1e2496a25942" providerId="ADAL" clId="{6CA38F69-F2AC-444B-9B19-726471BEEF99}" dt="2025-04-22T06:45:27.002" v="351" actId="1076"/>
          <ac:spMkLst>
            <pc:docMk/>
            <pc:sldMk cId="171793956" sldId="360"/>
            <ac:spMk id="5" creationId="{967996C8-45AE-2842-8E49-E6D8594FE101}"/>
          </ac:spMkLst>
        </pc:spChg>
      </pc:sldChg>
      <pc:sldChg chg="delSp modSp mod">
        <pc:chgData name="小松 陽香" userId="9d4a7065-6176-481c-b556-1e2496a25942" providerId="ADAL" clId="{6CA38F69-F2AC-444B-9B19-726471BEEF99}" dt="2025-04-22T06:45:37.140" v="354" actId="1076"/>
        <pc:sldMkLst>
          <pc:docMk/>
          <pc:sldMk cId="892929827" sldId="361"/>
        </pc:sldMkLst>
        <pc:spChg chg="mod">
          <ac:chgData name="小松 陽香" userId="9d4a7065-6176-481c-b556-1e2496a25942" providerId="ADAL" clId="{6CA38F69-F2AC-444B-9B19-726471BEEF99}" dt="2025-04-22T06:44:32.223" v="336" actId="207"/>
          <ac:spMkLst>
            <pc:docMk/>
            <pc:sldMk cId="892929827" sldId="361"/>
            <ac:spMk id="3" creationId="{C54796BC-090E-ED45-9ECE-3AA30BC6219C}"/>
          </ac:spMkLst>
        </pc:spChg>
        <pc:spChg chg="mod">
          <ac:chgData name="小松 陽香" userId="9d4a7065-6176-481c-b556-1e2496a25942" providerId="ADAL" clId="{6CA38F69-F2AC-444B-9B19-726471BEEF99}" dt="2025-04-22T06:45:31.056" v="352" actId="14100"/>
          <ac:spMkLst>
            <pc:docMk/>
            <pc:sldMk cId="892929827" sldId="361"/>
            <ac:spMk id="4" creationId="{BDCA1994-C3E5-254F-909B-EA5FF857A9BA}"/>
          </ac:spMkLst>
        </pc:spChg>
        <pc:spChg chg="mod">
          <ac:chgData name="小松 陽香" userId="9d4a7065-6176-481c-b556-1e2496a25942" providerId="ADAL" clId="{6CA38F69-F2AC-444B-9B19-726471BEEF99}" dt="2025-04-22T06:45:37.140" v="354" actId="1076"/>
          <ac:spMkLst>
            <pc:docMk/>
            <pc:sldMk cId="892929827" sldId="361"/>
            <ac:spMk id="7" creationId="{B6B9C263-1FB7-CF45-B87F-12BDAC15E209}"/>
          </ac:spMkLst>
        </pc:spChg>
      </pc:sldChg>
      <pc:sldChg chg="addSp modSp new mod">
        <pc:chgData name="小松 陽香" userId="9d4a7065-6176-481c-b556-1e2496a25942" providerId="ADAL" clId="{6CA38F69-F2AC-444B-9B19-726471BEEF99}" dt="2025-04-22T01:02:18.121" v="23" actId="1076"/>
        <pc:sldMkLst>
          <pc:docMk/>
          <pc:sldMk cId="3181655696" sldId="362"/>
        </pc:sldMkLst>
        <pc:picChg chg="add mod">
          <ac:chgData name="小松 陽香" userId="9d4a7065-6176-481c-b556-1e2496a25942" providerId="ADAL" clId="{6CA38F69-F2AC-444B-9B19-726471BEEF99}" dt="2025-04-22T01:02:18.121" v="23" actId="1076"/>
          <ac:picMkLst>
            <pc:docMk/>
            <pc:sldMk cId="3181655696" sldId="362"/>
            <ac:picMk id="3" creationId="{0FD70477-35FE-727C-F693-73F644F109C0}"/>
          </ac:picMkLst>
        </pc:picChg>
      </pc:sldChg>
      <pc:sldChg chg="addSp modSp new mod">
        <pc:chgData name="小松 陽香" userId="9d4a7065-6176-481c-b556-1e2496a25942" providerId="ADAL" clId="{6CA38F69-F2AC-444B-9B19-726471BEEF99}" dt="2025-04-22T01:02:32.387" v="27" actId="1076"/>
        <pc:sldMkLst>
          <pc:docMk/>
          <pc:sldMk cId="2780650301" sldId="363"/>
        </pc:sldMkLst>
        <pc:picChg chg="add mod">
          <ac:chgData name="小松 陽香" userId="9d4a7065-6176-481c-b556-1e2496a25942" providerId="ADAL" clId="{6CA38F69-F2AC-444B-9B19-726471BEEF99}" dt="2025-04-22T01:02:32.387" v="27" actId="1076"/>
          <ac:picMkLst>
            <pc:docMk/>
            <pc:sldMk cId="2780650301" sldId="363"/>
            <ac:picMk id="3" creationId="{EE3BF1FD-09E8-9149-7BED-F850B0085BE7}"/>
          </ac:picMkLst>
        </pc:picChg>
      </pc:sldChg>
      <pc:sldChg chg="addSp modSp new mod">
        <pc:chgData name="小松 陽香" userId="9d4a7065-6176-481c-b556-1e2496a25942" providerId="ADAL" clId="{6CA38F69-F2AC-444B-9B19-726471BEEF99}" dt="2025-04-22T01:02:49.489" v="34" actId="1076"/>
        <pc:sldMkLst>
          <pc:docMk/>
          <pc:sldMk cId="1969832043" sldId="364"/>
        </pc:sldMkLst>
        <pc:picChg chg="add mod">
          <ac:chgData name="小松 陽香" userId="9d4a7065-6176-481c-b556-1e2496a25942" providerId="ADAL" clId="{6CA38F69-F2AC-444B-9B19-726471BEEF99}" dt="2025-04-22T01:02:49.489" v="34" actId="1076"/>
          <ac:picMkLst>
            <pc:docMk/>
            <pc:sldMk cId="1969832043" sldId="364"/>
            <ac:picMk id="3" creationId="{24A99AFD-C28A-C984-1CEE-3C8011B4FA5B}"/>
          </ac:picMkLst>
        </pc:picChg>
      </pc:sldChg>
      <pc:sldChg chg="addSp modSp new mod">
        <pc:chgData name="小松 陽香" userId="9d4a7065-6176-481c-b556-1e2496a25942" providerId="ADAL" clId="{6CA38F69-F2AC-444B-9B19-726471BEEF99}" dt="2025-04-22T01:03:04.354" v="38" actId="1076"/>
        <pc:sldMkLst>
          <pc:docMk/>
          <pc:sldMk cId="4250901261" sldId="365"/>
        </pc:sldMkLst>
        <pc:picChg chg="add mod">
          <ac:chgData name="小松 陽香" userId="9d4a7065-6176-481c-b556-1e2496a25942" providerId="ADAL" clId="{6CA38F69-F2AC-444B-9B19-726471BEEF99}" dt="2025-04-22T01:03:04.354" v="38" actId="1076"/>
          <ac:picMkLst>
            <pc:docMk/>
            <pc:sldMk cId="4250901261" sldId="365"/>
            <ac:picMk id="3" creationId="{AA3B42B8-2573-73B0-3B36-11B22E39C70B}"/>
          </ac:picMkLst>
        </pc:picChg>
      </pc:sldChg>
      <pc:sldChg chg="new del">
        <pc:chgData name="小松 陽香" userId="9d4a7065-6176-481c-b556-1e2496a25942" providerId="ADAL" clId="{6CA38F69-F2AC-444B-9B19-726471BEEF99}" dt="2025-04-22T01:03:19.708" v="40" actId="2696"/>
        <pc:sldMkLst>
          <pc:docMk/>
          <pc:sldMk cId="1300204157" sldId="366"/>
        </pc:sldMkLst>
      </pc:sldChg>
      <pc:sldChg chg="modSp add mod">
        <pc:chgData name="小松 陽香" userId="9d4a7065-6176-481c-b556-1e2496a25942" providerId="ADAL" clId="{6CA38F69-F2AC-444B-9B19-726471BEEF99}" dt="2025-05-01T01:16:36.827" v="356" actId="14861"/>
        <pc:sldMkLst>
          <pc:docMk/>
          <pc:sldMk cId="2129980690" sldId="366"/>
        </pc:sldMkLst>
        <pc:spChg chg="mod">
          <ac:chgData name="小松 陽香" userId="9d4a7065-6176-481c-b556-1e2496a25942" providerId="ADAL" clId="{6CA38F69-F2AC-444B-9B19-726471BEEF99}" dt="2025-05-01T01:16:36.827" v="356" actId="14861"/>
          <ac:spMkLst>
            <pc:docMk/>
            <pc:sldMk cId="2129980690" sldId="366"/>
            <ac:spMk id="8" creationId="{6D480C49-9893-7E48-8376-A644DBB789DC}"/>
          </ac:spMkLst>
        </pc:spChg>
      </pc:sldChg>
      <pc:sldChg chg="modSp add mod">
        <pc:chgData name="小松 陽香" userId="9d4a7065-6176-481c-b556-1e2496a25942" providerId="ADAL" clId="{6CA38F69-F2AC-444B-9B19-726471BEEF99}" dt="2025-04-22T01:35:07.526" v="221" actId="20577"/>
        <pc:sldMkLst>
          <pc:docMk/>
          <pc:sldMk cId="2643938389" sldId="367"/>
        </pc:sldMkLst>
        <pc:spChg chg="mod">
          <ac:chgData name="小松 陽香" userId="9d4a7065-6176-481c-b556-1e2496a25942" providerId="ADAL" clId="{6CA38F69-F2AC-444B-9B19-726471BEEF99}" dt="2025-04-22T01:35:05.886" v="218"/>
          <ac:spMkLst>
            <pc:docMk/>
            <pc:sldMk cId="2643938389" sldId="367"/>
            <ac:spMk id="3" creationId="{91E0094E-AD80-7A0F-E27F-8EFA4027A5EF}"/>
          </ac:spMkLst>
        </pc:spChg>
        <pc:spChg chg="mod">
          <ac:chgData name="小松 陽香" userId="9d4a7065-6176-481c-b556-1e2496a25942" providerId="ADAL" clId="{6CA38F69-F2AC-444B-9B19-726471BEEF99}" dt="2025-04-22T01:35:07.526" v="221" actId="20577"/>
          <ac:spMkLst>
            <pc:docMk/>
            <pc:sldMk cId="2643938389" sldId="367"/>
            <ac:spMk id="4" creationId="{7ECD1462-F17B-5D47-9CB0-E66D10FFF8B9}"/>
          </ac:spMkLst>
        </pc:spChg>
        <pc:cxnChg chg="mod">
          <ac:chgData name="小松 陽香" userId="9d4a7065-6176-481c-b556-1e2496a25942" providerId="ADAL" clId="{6CA38F69-F2AC-444B-9B19-726471BEEF99}" dt="2025-04-22T01:09:52.932" v="209" actId="692"/>
          <ac:cxnSpMkLst>
            <pc:docMk/>
            <pc:sldMk cId="2643938389" sldId="367"/>
            <ac:cxnSpMk id="5" creationId="{45D5AA64-6301-3E43-8913-B809F1A67B90}"/>
          </ac:cxnSpMkLst>
        </pc:cxnChg>
      </pc:sldChg>
      <pc:sldMasterChg chg="delSp modSp mod setBg modSldLayout">
        <pc:chgData name="小松 陽香" userId="9d4a7065-6176-481c-b556-1e2496a25942" providerId="ADAL" clId="{6CA38F69-F2AC-444B-9B19-726471BEEF99}" dt="2025-04-22T01:02:14.706" v="22" actId="735"/>
        <pc:sldMasterMkLst>
          <pc:docMk/>
          <pc:sldMasterMk cId="2094712805" sldId="2147483648"/>
        </pc:sldMasterMkLst>
        <pc:spChg chg="mod">
          <ac:chgData name="小松 陽香" userId="9d4a7065-6176-481c-b556-1e2496a25942" providerId="ADAL" clId="{6CA38F69-F2AC-444B-9B19-726471BEEF99}" dt="2025-04-22T00:46:44.208" v="9" actId="120"/>
          <ac:spMkLst>
            <pc:docMk/>
            <pc:sldMasterMk cId="2094712805" sldId="2147483648"/>
            <ac:spMk id="6" creationId="{BAA69A26-3B1E-044A-864A-BFE588B8570B}"/>
          </ac:spMkLst>
        </pc:spChg>
        <pc:sldLayoutChg chg="modSp">
          <pc:chgData name="小松 陽香" userId="9d4a7065-6176-481c-b556-1e2496a25942" providerId="ADAL" clId="{6CA38F69-F2AC-444B-9B19-726471BEEF99}" dt="2025-04-22T01:02:14.706" v="22" actId="735"/>
          <pc:sldLayoutMkLst>
            <pc:docMk/>
            <pc:sldMasterMk cId="2094712805" sldId="2147483648"/>
            <pc:sldLayoutMk cId="3755661008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A6795FF-E794-0F43-BB2B-91B1DDB518F0}" type="datetimeFigureOut">
              <a:rPr kumimoji="1" lang="ja-JP" altLang="en-US" smtClean="0"/>
              <a:t>2026/1/14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30DB991-4017-AB4A-AE78-988B9869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4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ABBD2-D85A-8C71-EA7D-7C90522F3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1DD7F91-29FA-951E-B391-989A6CA564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564E26-C2F3-4C28-2222-EB12E79DD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E5D741-8F5A-3494-6420-F7C890FB7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76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39B54-239E-6D7E-E894-66A6E17BA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F5B26EA-5A7A-170A-D91D-7A818D25D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3A40F2-02D0-44EE-1532-063782C75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1641C0-7E4B-D919-D90D-15C9AFA9F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473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47B33-230E-4687-A6B2-86E4C0FD3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C15871-57A4-DEED-F65F-245822B42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E8B022D-48EC-38F1-5E2F-8D7E2D53B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B3CF71-F3F6-46F2-1766-738D98D61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75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82715-05A9-B523-D448-B2E720F30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56D66DA-D03D-231D-499C-228BEA62FB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EB94F7B-6025-E9EB-4B77-010EDE53D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9ECFE9-D256-8CD2-CFEC-5464F4074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446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2CE1A-3502-19F0-5E45-89A310633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B988BC-5B8E-47C9-2D92-C55C35EF6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021FA1-796D-F2AD-A3DE-0A62B0D05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85D9B2-EFA8-769A-48AE-0364968F2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17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CABB3-764F-143F-A13A-8BA93D3BA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15E0F9D-A38C-96F8-C5C8-351242087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40FAE2F-30BE-6606-054E-4355D78CD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3510E2-CD1D-21DA-1C15-31247B840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067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7752-CE9C-82DF-CEA7-BC690DD2C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855A583-5300-68C2-2A9D-D874175B7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10DEFF-FF5D-412E-F62F-3AD01195E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DE7567-A2BC-DE07-34BF-C3D62B6E69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0574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2CE1A-3502-19F0-5E45-89A310633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B988BC-5B8E-47C9-2D92-C55C35EF6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021FA1-796D-F2AD-A3DE-0A62B0D05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85D9B2-EFA8-769A-48AE-0364968F2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172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B173E-EEA0-082F-AC7B-3B2233B28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BC78853-7D42-FDCA-C12A-D423B02A9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1121249-03B5-9C7E-0C4E-DD6217C63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FCD9E7-5D46-1363-14AA-F2EBE2CB8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098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D2316-2A74-C97A-7C2F-F58F57C7A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5C1B945-8532-B249-0025-9D8E77C82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F423975-5D01-4493-450C-040CD7B60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3EF4C0-48E2-0B54-F041-F9D016435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9891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11819-261E-EA12-1BCB-C90F9FAEA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6A4C0DF-352C-DD72-C7B2-7098554E5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F9C0B1E-3D43-D9CD-F476-C7FB7BA66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1022FC-06A8-F30B-3E8B-8328537489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489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216B-E5CF-CC2A-3A52-F36FF16A6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A708476-63DB-066E-51B0-7EC3BFF1C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37E4CEC-60D4-CCB3-81A8-6D9DE66836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E51A76-3173-DF32-2989-24079B32F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88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CC7087-EF7C-B447-8825-677B1E2E1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198B61-9EFA-F24B-B055-6FCB13210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288278-56C8-F648-90C0-1E16DCC4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7C788-02C8-F94E-83CE-B89C84E27C2C}" type="datetimeFigureOut">
              <a:rPr kumimoji="1" lang="ja-JP" altLang="en-US" smtClean="0"/>
              <a:t>2026/1/14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8C9C68-7646-8D44-BBEC-AF1B0C36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31C4C1-E27F-8143-A930-43FAA875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8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FB3B09-6509-644F-B281-B0BA7A27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2A38DC4-C713-5549-A38D-584B9BCC4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7BE1FA-F3AD-B849-BC2D-6FBFCAF1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7C788-02C8-F94E-83CE-B89C84E27C2C}" type="datetimeFigureOut">
              <a:rPr kumimoji="1" lang="ja-JP" altLang="en-US" smtClean="0"/>
              <a:t>2026/1/14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669D2D-FF3E-1244-89AD-AB6AD5A0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10D9FE-F116-124A-B8C8-D7684AF0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747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31B8E3A-D2BF-B64A-99B4-A741DDB66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8C326B6-3713-054A-AA56-40209F244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2CC4B4-E33B-E549-96C1-69C73AE3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7C788-02C8-F94E-83CE-B89C84E27C2C}" type="datetimeFigureOut">
              <a:rPr kumimoji="1" lang="ja-JP" altLang="en-US" smtClean="0"/>
              <a:t>2026/1/14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BC0388-1E29-3A47-A06A-04060059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DB1583-7341-D343-B729-62717829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82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D0D90-3816-1847-9707-F0852235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E15901-CD77-C04F-9D23-774A38D4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47E2C9-7B9A-EA40-B02D-5B5F7DCF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7C788-02C8-F94E-83CE-B89C84E27C2C}" type="datetimeFigureOut">
              <a:rPr kumimoji="1" lang="ja-JP" altLang="en-US" smtClean="0"/>
              <a:t>2026/1/14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78EF3D-EFA7-F34B-944C-463EE74B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1E0B5D-17B6-2E45-8CC4-1D0DF282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3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A97A3-0555-9348-9DA6-AF5C8C74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7AE2EDD-7F75-824E-AD05-8FD6A49A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D5AF8B-06D6-C94E-A124-25B61320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7C788-02C8-F94E-83CE-B89C84E27C2C}" type="datetimeFigureOut">
              <a:rPr kumimoji="1" lang="ja-JP" altLang="en-US" smtClean="0"/>
              <a:t>2026/1/14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F75A62-8767-2F44-8FB7-3DFBA0AB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41643D-B1BA-BF4E-BC6F-44029691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08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719960-FCFB-C848-8A76-F3D3A8A6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B7DAD-764C-3842-8A42-B37AA9E9F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C09CE2-BA4E-604D-842F-3E6BDDD59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9E13322-04CD-304A-83E7-8DB87A6F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7C788-02C8-F94E-83CE-B89C84E27C2C}" type="datetimeFigureOut">
              <a:rPr kumimoji="1" lang="ja-JP" altLang="en-US" smtClean="0"/>
              <a:t>2026/1/14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AC8D29-F23A-5041-A128-4745AC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06E7D8-B6CB-B64F-815F-90BADA6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20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EA48CB-756C-C547-9BA4-AAC08A48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F3E7FCB-D523-C845-A761-BD02F1EC7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0446BC-4872-1C4C-AB55-D5B1E7451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02D8A8-6C24-8548-ACFF-0BD71315B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69DA1AD-0300-1E44-B47F-69E76E761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C392BC5-D9FC-5E4B-B485-CF9A2B93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7C788-02C8-F94E-83CE-B89C84E27C2C}" type="datetimeFigureOut">
              <a:rPr kumimoji="1" lang="ja-JP" altLang="en-US" smtClean="0"/>
              <a:t>2026/1/14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6C9DA1B-1C2D-0A44-8270-47126F08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BAF0D62-595D-184F-BB9D-06968E96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53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668362-31B8-954C-B933-C7A22C34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29467D3-F553-6742-B9F1-6C117F65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7C788-02C8-F94E-83CE-B89C84E27C2C}" type="datetimeFigureOut">
              <a:rPr kumimoji="1" lang="ja-JP" altLang="en-US" smtClean="0"/>
              <a:t>2026/1/14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A34A179-E004-5E4E-9C15-3ED0275C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5C6926-2B72-534B-88B3-C12CB4A3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46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E4C9CD2-F472-6C4D-86D7-C52EC645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7C788-02C8-F94E-83CE-B89C84E27C2C}" type="datetimeFigureOut">
              <a:rPr kumimoji="1" lang="ja-JP" altLang="en-US" smtClean="0"/>
              <a:t>2026/1/14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E92889D-916E-DE45-99A0-639D198D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85041F-653A-2843-B1B7-89360ABB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661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A152B-DB54-C244-9867-EE5C7293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624DDD-0342-F04D-8059-A907D2E73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2A02BE4-FA3C-FB49-A399-38296C508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5486654-421D-4546-A948-E1B7C069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7C788-02C8-F94E-83CE-B89C84E27C2C}" type="datetimeFigureOut">
              <a:rPr kumimoji="1" lang="ja-JP" altLang="en-US" smtClean="0"/>
              <a:t>2026/1/14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252714-EC04-2F4E-B2B7-D5C8ABCA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FCBC0E6-5A46-8546-B589-71BDCB4F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94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EE6CE8-66BC-E240-9634-DEA074A4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1A2542E-2E7A-FA44-A935-9DD7BAC87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05C00E5-77EF-3D4D-AF72-7A06C3936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796BDF-A51A-1240-8342-0DFC9548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7C788-02C8-F94E-83CE-B89C84E27C2C}" type="datetimeFigureOut">
              <a:rPr kumimoji="1" lang="ja-JP" altLang="en-US" smtClean="0"/>
              <a:t>2026/1/14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94B68A-D8E4-8F4D-850D-DC1EECEC7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9A8705-6A2B-BB46-9E5F-FC5A6457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34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F8182D7-6BA6-D948-B9C8-E4D9EE90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4520D6-285B-834C-802B-E1BA8BCF1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A69A26-3B1E-044A-864A-BFE588B85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fld id="{98EC42AF-F11A-E845-AEFF-BCEBEB410F3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471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ps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480C49-9893-7E48-8376-A644DBB789DC}"/>
              </a:ext>
            </a:extLst>
          </p:cNvPr>
          <p:cNvSpPr txBox="1"/>
          <p:nvPr/>
        </p:nvSpPr>
        <p:spPr>
          <a:xfrm>
            <a:off x="3798900" y="2708584"/>
            <a:ext cx="4594207" cy="984885"/>
          </a:xfrm>
          <a:prstGeom prst="rect">
            <a:avLst/>
          </a:prstGeom>
          <a:noFill/>
          <a:effectLst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en-US" altLang="ja-JP" sz="6400" b="1" dirty="0">
                <a:solidFill>
                  <a:srgbClr val="3FA53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3</a:t>
            </a:r>
            <a:r>
              <a:rPr lang="ja-JP" altLang="en-US" sz="6400" b="1">
                <a:solidFill>
                  <a:srgbClr val="3FA53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章</a:t>
            </a:r>
            <a:r>
              <a:rPr lang="ja-JP" altLang="en-US" sz="6400" b="1" dirty="0">
                <a:solidFill>
                  <a:srgbClr val="3FA53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ja-JP" altLang="en-US" sz="6400" b="1">
                <a:solidFill>
                  <a:srgbClr val="3FA53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食生活</a:t>
            </a:r>
            <a:endParaRPr kumimoji="1" lang="ja-JP" altLang="en-US" sz="6400" b="1">
              <a:solidFill>
                <a:srgbClr val="3FA53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9980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0E664-8D7D-12B6-88C7-3278127A1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E61B5F5-FCB2-1D1C-D9CA-B945F6E074EF}"/>
              </a:ext>
            </a:extLst>
          </p:cNvPr>
          <p:cNvSpPr txBox="1"/>
          <p:nvPr/>
        </p:nvSpPr>
        <p:spPr>
          <a:xfrm>
            <a:off x="1376530" y="1928474"/>
            <a:ext cx="4131135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ＢＭＩとは？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C4AE2E-1401-EB91-385A-3A416A0D72A5}"/>
              </a:ext>
            </a:extLst>
          </p:cNvPr>
          <p:cNvSpPr txBox="1"/>
          <p:nvPr/>
        </p:nvSpPr>
        <p:spPr>
          <a:xfrm>
            <a:off x="719999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キーワード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②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E2AD7F6-014F-5453-DE3E-D5A855DEC840}"/>
              </a:ext>
            </a:extLst>
          </p:cNvPr>
          <p:cNvCxnSpPr>
            <a:cxnSpLocks/>
          </p:cNvCxnSpPr>
          <p:nvPr/>
        </p:nvCxnSpPr>
        <p:spPr>
          <a:xfrm>
            <a:off x="719999" y="1263213"/>
            <a:ext cx="3521261" cy="0"/>
          </a:xfrm>
          <a:prstGeom prst="line">
            <a:avLst/>
          </a:prstGeom>
          <a:ln w="38100">
            <a:solidFill>
              <a:srgbClr val="EA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9E9CFA-F4C5-A66B-26CF-22250E32B981}"/>
              </a:ext>
            </a:extLst>
          </p:cNvPr>
          <p:cNvSpPr txBox="1"/>
          <p:nvPr/>
        </p:nvSpPr>
        <p:spPr>
          <a:xfrm>
            <a:off x="5507665" y="2960784"/>
            <a:ext cx="6122681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5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体格指数</a:t>
            </a:r>
            <a:r>
              <a:rPr kumimoji="1" lang="en-US" altLang="ja-JP" sz="54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kumimoji="1" lang="ja-JP" altLang="en-US" sz="5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のこと</a:t>
            </a:r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150FAC3C-AC0F-F573-F81A-E4975C6C914F}"/>
              </a:ext>
            </a:extLst>
          </p:cNvPr>
          <p:cNvSpPr/>
          <p:nvPr/>
        </p:nvSpPr>
        <p:spPr>
          <a:xfrm>
            <a:off x="5353107" y="3035781"/>
            <a:ext cx="3110409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2BDAF0-B8AC-48BF-8F74-A800321C9FD6}"/>
              </a:ext>
            </a:extLst>
          </p:cNvPr>
          <p:cNvSpPr txBox="1"/>
          <p:nvPr/>
        </p:nvSpPr>
        <p:spPr>
          <a:xfrm>
            <a:off x="5766122" y="1981190"/>
            <a:ext cx="4372696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44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Body Mass Index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C647D60-C26F-E9E2-3793-7193B2361A4E}"/>
              </a:ext>
            </a:extLst>
          </p:cNvPr>
          <p:cNvSpPr txBox="1"/>
          <p:nvPr/>
        </p:nvSpPr>
        <p:spPr>
          <a:xfrm>
            <a:off x="5766122" y="4512185"/>
            <a:ext cx="3588875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算出方法は？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78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4ECD-B21A-D4ED-CA0E-937880934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626D030-8A9A-EBF8-ED2F-FB7E428106C6}"/>
              </a:ext>
            </a:extLst>
          </p:cNvPr>
          <p:cNvSpPr txBox="1"/>
          <p:nvPr/>
        </p:nvSpPr>
        <p:spPr>
          <a:xfrm>
            <a:off x="951228" y="2005417"/>
            <a:ext cx="10411989" cy="13542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食品のエネルギーや栄養素量が、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可食部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100g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あたりで示されている。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9200B9-FAA5-0770-F488-AD1FF46AE8CC}"/>
              </a:ext>
            </a:extLst>
          </p:cNvPr>
          <p:cNvSpPr txBox="1"/>
          <p:nvPr/>
        </p:nvSpPr>
        <p:spPr>
          <a:xfrm>
            <a:off x="719999" y="533381"/>
            <a:ext cx="3521261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キーワード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③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FB3511F-04A4-F25A-20C6-1E4C6EB79392}"/>
              </a:ext>
            </a:extLst>
          </p:cNvPr>
          <p:cNvCxnSpPr>
            <a:cxnSpLocks/>
          </p:cNvCxnSpPr>
          <p:nvPr/>
        </p:nvCxnSpPr>
        <p:spPr>
          <a:xfrm>
            <a:off x="719999" y="1263213"/>
            <a:ext cx="3521261" cy="0"/>
          </a:xfrm>
          <a:prstGeom prst="line">
            <a:avLst/>
          </a:prstGeom>
          <a:ln w="38100">
            <a:solidFill>
              <a:srgbClr val="EA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5A9F2F-AC47-5704-495A-8752DE85F490}"/>
              </a:ext>
            </a:extLst>
          </p:cNvPr>
          <p:cNvSpPr txBox="1"/>
          <p:nvPr/>
        </p:nvSpPr>
        <p:spPr>
          <a:xfrm>
            <a:off x="4263655" y="4677783"/>
            <a:ext cx="6197109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日本食品標準成分表</a:t>
            </a:r>
            <a:endParaRPr kumimoji="1" lang="ja-JP" altLang="en-US" sz="54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BF20E66D-E811-F536-21A2-33FE8BD5E95E}"/>
              </a:ext>
            </a:extLst>
          </p:cNvPr>
          <p:cNvSpPr/>
          <p:nvPr/>
        </p:nvSpPr>
        <p:spPr>
          <a:xfrm>
            <a:off x="3582041" y="4752780"/>
            <a:ext cx="7699103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20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DD62D-21D8-8759-35E5-2666EB504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4A9DDC-EE38-698B-F361-81B3BB3EF1E1}"/>
              </a:ext>
            </a:extLst>
          </p:cNvPr>
          <p:cNvSpPr txBox="1"/>
          <p:nvPr/>
        </p:nvSpPr>
        <p:spPr>
          <a:xfrm>
            <a:off x="951228" y="2343972"/>
            <a:ext cx="10205908" cy="20313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食品に含まれるおもな栄養素が似ているものをグループ分けし、１日にとるとよい量を示したもののこと。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A8C005-4D37-80BC-4D9D-F7EB32439C1E}"/>
              </a:ext>
            </a:extLst>
          </p:cNvPr>
          <p:cNvSpPr txBox="1"/>
          <p:nvPr/>
        </p:nvSpPr>
        <p:spPr>
          <a:xfrm>
            <a:off x="719999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キーワード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④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1341461-FE4C-3CA9-27C1-6AB488420F69}"/>
              </a:ext>
            </a:extLst>
          </p:cNvPr>
          <p:cNvCxnSpPr>
            <a:cxnSpLocks/>
          </p:cNvCxnSpPr>
          <p:nvPr/>
        </p:nvCxnSpPr>
        <p:spPr>
          <a:xfrm>
            <a:off x="719999" y="1263213"/>
            <a:ext cx="3521261" cy="0"/>
          </a:xfrm>
          <a:prstGeom prst="line">
            <a:avLst/>
          </a:prstGeom>
          <a:ln w="38100">
            <a:solidFill>
              <a:srgbClr val="EA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2E84A31-3B37-9349-C76D-9F140DB12D69}"/>
              </a:ext>
            </a:extLst>
          </p:cNvPr>
          <p:cNvSpPr txBox="1"/>
          <p:nvPr/>
        </p:nvSpPr>
        <p:spPr>
          <a:xfrm>
            <a:off x="3774558" y="5035583"/>
            <a:ext cx="7872945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食品群別摂取量のめやす</a:t>
            </a:r>
            <a:endParaRPr kumimoji="1" lang="ja-JP" altLang="en-US" sz="54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D2886DB3-C6C8-20E2-79F4-F91D6A6854FD}"/>
              </a:ext>
            </a:extLst>
          </p:cNvPr>
          <p:cNvSpPr/>
          <p:nvPr/>
        </p:nvSpPr>
        <p:spPr>
          <a:xfrm>
            <a:off x="3279990" y="5088688"/>
            <a:ext cx="8192539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5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D236E-2582-06B9-CB61-ABAF3A241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D2F04E-2926-5EDB-E0FF-A7B54C06C8D6}"/>
              </a:ext>
            </a:extLst>
          </p:cNvPr>
          <p:cNvSpPr txBox="1"/>
          <p:nvPr/>
        </p:nvSpPr>
        <p:spPr>
          <a:xfrm>
            <a:off x="3130367" y="1879087"/>
            <a:ext cx="7427763" cy="307776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40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(</a:t>
            </a:r>
            <a:r>
              <a:rPr lang="ja-JP" altLang="en-US" sz="40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　</a:t>
            </a:r>
            <a:r>
              <a:rPr lang="en-US" altLang="ja-JP" sz="40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3</a:t>
            </a:r>
            <a:r>
              <a:rPr lang="ja-JP" altLang="en-US" sz="40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　</a:t>
            </a:r>
            <a:r>
              <a:rPr lang="en-US" altLang="ja-JP" sz="40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)</a:t>
            </a:r>
            <a:r>
              <a:rPr lang="ja-JP" altLang="en-US" sz="40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色食品</a:t>
            </a:r>
            <a:endParaRPr lang="en-US" altLang="ja-JP" sz="4000" dirty="0">
              <a:solidFill>
                <a:srgbClr val="0070C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endParaRPr lang="en-US" altLang="ja-JP" sz="4000" dirty="0">
              <a:solidFill>
                <a:srgbClr val="0070C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en-US" altLang="ja-JP" sz="40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(</a:t>
            </a:r>
            <a:r>
              <a:rPr lang="ja-JP" altLang="en-US" sz="40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　</a:t>
            </a:r>
            <a:r>
              <a:rPr lang="en-US" altLang="ja-JP" sz="40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6</a:t>
            </a:r>
            <a:r>
              <a:rPr lang="ja-JP" altLang="en-US" sz="40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　</a:t>
            </a:r>
            <a:r>
              <a:rPr lang="en-US" altLang="ja-JP" sz="40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)</a:t>
            </a:r>
            <a:r>
              <a:rPr lang="ja-JP" altLang="en-US" sz="40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つの基礎食品群 </a:t>
            </a:r>
            <a:endParaRPr lang="en-US" altLang="ja-JP" sz="4000" dirty="0">
              <a:solidFill>
                <a:srgbClr val="0070C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endParaRPr lang="en-US" altLang="ja-JP" sz="4000" dirty="0">
              <a:solidFill>
                <a:srgbClr val="0070C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en-US" altLang="ja-JP" sz="40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(</a:t>
            </a:r>
            <a:r>
              <a:rPr lang="ja-JP" altLang="en-US" sz="40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　</a:t>
            </a:r>
            <a:r>
              <a:rPr lang="en-US" altLang="ja-JP" sz="40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4</a:t>
            </a:r>
            <a:r>
              <a:rPr lang="ja-JP" altLang="en-US" sz="40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　</a:t>
            </a:r>
            <a:r>
              <a:rPr lang="en-US" altLang="ja-JP" sz="40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)</a:t>
            </a:r>
            <a:r>
              <a:rPr lang="ja-JP" altLang="en-US" sz="40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つの食品群がある。</a:t>
            </a:r>
            <a:endParaRPr kumimoji="1" lang="en-US" altLang="ja-JP" sz="4000" dirty="0">
              <a:solidFill>
                <a:srgbClr val="0070C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501AA6-DA5B-9462-7129-08E6871B957D}"/>
              </a:ext>
            </a:extLst>
          </p:cNvPr>
          <p:cNvSpPr txBox="1"/>
          <p:nvPr/>
        </p:nvSpPr>
        <p:spPr>
          <a:xfrm>
            <a:off x="2025117" y="1876211"/>
            <a:ext cx="813777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➡︎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E319CE-B838-FEE6-0CED-50E3779D78D7}"/>
              </a:ext>
            </a:extLst>
          </p:cNvPr>
          <p:cNvSpPr txBox="1"/>
          <p:nvPr/>
        </p:nvSpPr>
        <p:spPr>
          <a:xfrm>
            <a:off x="951228" y="370952"/>
            <a:ext cx="6183219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食品群別摂取量のめやす</a:t>
            </a:r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D0D1CD5F-576B-B8FA-127A-51D29AB71BC0}"/>
              </a:ext>
            </a:extLst>
          </p:cNvPr>
          <p:cNvSpPr/>
          <p:nvPr/>
        </p:nvSpPr>
        <p:spPr>
          <a:xfrm>
            <a:off x="3513906" y="1797319"/>
            <a:ext cx="1983127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13DEA9BE-62AA-7EA4-40B7-1B2141F66592}"/>
              </a:ext>
            </a:extLst>
          </p:cNvPr>
          <p:cNvSpPr/>
          <p:nvPr/>
        </p:nvSpPr>
        <p:spPr>
          <a:xfrm>
            <a:off x="3513906" y="3041328"/>
            <a:ext cx="1983127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813DB600-FDDA-5666-166B-B3D9A65BD731}"/>
              </a:ext>
            </a:extLst>
          </p:cNvPr>
          <p:cNvSpPr/>
          <p:nvPr/>
        </p:nvSpPr>
        <p:spPr>
          <a:xfrm>
            <a:off x="3513906" y="4285338"/>
            <a:ext cx="1983127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87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11042-B724-D2B4-DEB9-B70765DBA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629A8F-62DC-97EE-FF8F-893574CF844A}"/>
              </a:ext>
            </a:extLst>
          </p:cNvPr>
          <p:cNvSpPr txBox="1"/>
          <p:nvPr/>
        </p:nvSpPr>
        <p:spPr>
          <a:xfrm>
            <a:off x="1113692" y="2685283"/>
            <a:ext cx="7291754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4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主食　主菜　副菜　汁物</a:t>
            </a:r>
            <a:endParaRPr lang="en-US" altLang="ja-JP" sz="44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D34BE9D-FE4E-A4D6-E82A-B2789EEEFB34}"/>
              </a:ext>
            </a:extLst>
          </p:cNvPr>
          <p:cNvSpPr txBox="1"/>
          <p:nvPr/>
        </p:nvSpPr>
        <p:spPr>
          <a:xfrm>
            <a:off x="5409230" y="4762190"/>
            <a:ext cx="6414556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の構成で考えるとよい。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BA20C1AD-667C-23BD-BD30-513A2573CA99}"/>
              </a:ext>
            </a:extLst>
          </p:cNvPr>
          <p:cNvSpPr/>
          <p:nvPr/>
        </p:nvSpPr>
        <p:spPr>
          <a:xfrm>
            <a:off x="1514326" y="2685283"/>
            <a:ext cx="1506239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93EE65-EAE7-F97C-D0D5-3F1CB7DD1437}"/>
              </a:ext>
            </a:extLst>
          </p:cNvPr>
          <p:cNvSpPr txBox="1"/>
          <p:nvPr/>
        </p:nvSpPr>
        <p:spPr>
          <a:xfrm>
            <a:off x="5265321" y="456436"/>
            <a:ext cx="3521261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献立の構成</a:t>
            </a:r>
            <a:endParaRPr lang="en-US" altLang="ja-JP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C7BAE12-D3CC-8EC7-7CF7-897AD5342957}"/>
              </a:ext>
            </a:extLst>
          </p:cNvPr>
          <p:cNvSpPr txBox="1"/>
          <p:nvPr/>
        </p:nvSpPr>
        <p:spPr>
          <a:xfrm>
            <a:off x="719999" y="533381"/>
            <a:ext cx="4182297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キーワード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⑤</a:t>
            </a: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AF6D281-0990-33E7-72D9-0751141F638A}"/>
              </a:ext>
            </a:extLst>
          </p:cNvPr>
          <p:cNvCxnSpPr>
            <a:cxnSpLocks/>
          </p:cNvCxnSpPr>
          <p:nvPr/>
        </p:nvCxnSpPr>
        <p:spPr>
          <a:xfrm>
            <a:off x="719999" y="1263213"/>
            <a:ext cx="3521261" cy="0"/>
          </a:xfrm>
          <a:prstGeom prst="line">
            <a:avLst/>
          </a:prstGeom>
          <a:ln w="38100">
            <a:solidFill>
              <a:srgbClr val="EA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メモ 5">
            <a:extLst>
              <a:ext uri="{FF2B5EF4-FFF2-40B4-BE49-F238E27FC236}">
                <a16:creationId xmlns:a16="http://schemas.microsoft.com/office/drawing/2014/main" id="{6D91AA81-BF69-5FE8-17F8-3F774C81DA30}"/>
              </a:ext>
            </a:extLst>
          </p:cNvPr>
          <p:cNvSpPr/>
          <p:nvPr/>
        </p:nvSpPr>
        <p:spPr>
          <a:xfrm>
            <a:off x="3214173" y="2685283"/>
            <a:ext cx="1506239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メモ 8">
            <a:extLst>
              <a:ext uri="{FF2B5EF4-FFF2-40B4-BE49-F238E27FC236}">
                <a16:creationId xmlns:a16="http://schemas.microsoft.com/office/drawing/2014/main" id="{B4007C80-E35F-15CB-E7AD-2926DF515637}"/>
              </a:ext>
            </a:extLst>
          </p:cNvPr>
          <p:cNvSpPr/>
          <p:nvPr/>
        </p:nvSpPr>
        <p:spPr>
          <a:xfrm>
            <a:off x="4902296" y="2685283"/>
            <a:ext cx="1506239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メモ 9">
            <a:extLst>
              <a:ext uri="{FF2B5EF4-FFF2-40B4-BE49-F238E27FC236}">
                <a16:creationId xmlns:a16="http://schemas.microsoft.com/office/drawing/2014/main" id="{37693774-636E-7434-9800-0D7EF6FB77DD}"/>
              </a:ext>
            </a:extLst>
          </p:cNvPr>
          <p:cNvSpPr/>
          <p:nvPr/>
        </p:nvSpPr>
        <p:spPr>
          <a:xfrm>
            <a:off x="6578696" y="2685283"/>
            <a:ext cx="1506239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挿絵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EF72950-FEDC-C030-5BB5-C3F41C629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9" y="3903396"/>
            <a:ext cx="2969983" cy="1028071"/>
          </a:xfrm>
          <a:prstGeom prst="rect">
            <a:avLst/>
          </a:prstGeom>
        </p:spPr>
      </p:pic>
      <p:pic>
        <p:nvPicPr>
          <p:cNvPr id="12" name="図 11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79317C21-8131-FB9E-8A19-3BF58921D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354" y="1438409"/>
            <a:ext cx="3425219" cy="943958"/>
          </a:xfrm>
          <a:prstGeom prst="rect">
            <a:avLst/>
          </a:prstGeom>
        </p:spPr>
      </p:pic>
      <p:pic>
        <p:nvPicPr>
          <p:cNvPr id="15" name="図 14" descr="挿絵, 部屋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351DEA3-5ADC-4D62-1473-AE96E0424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014" y="5000493"/>
            <a:ext cx="2880282" cy="9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26FDE-B30C-6F26-0C4E-199F0754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81101EC-8BC7-E8CD-DAD2-FE205BBFD0B2}"/>
              </a:ext>
            </a:extLst>
          </p:cNvPr>
          <p:cNvSpPr txBox="1"/>
          <p:nvPr/>
        </p:nvSpPr>
        <p:spPr>
          <a:xfrm>
            <a:off x="951228" y="1568285"/>
            <a:ext cx="10643237" cy="13542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主食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(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ご飯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)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と汁物、おかず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3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品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(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主菜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品、副菜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2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品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)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を組み合わせた食事の呼び方。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503B8EB-5607-F350-2D1A-4F8A90C6AD61}"/>
              </a:ext>
            </a:extLst>
          </p:cNvPr>
          <p:cNvSpPr txBox="1"/>
          <p:nvPr/>
        </p:nvSpPr>
        <p:spPr>
          <a:xfrm>
            <a:off x="719999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キーワード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⑥</a:t>
            </a: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B4FCED7-A193-6A09-3E1C-62BF21507C2F}"/>
              </a:ext>
            </a:extLst>
          </p:cNvPr>
          <p:cNvCxnSpPr>
            <a:cxnSpLocks/>
          </p:cNvCxnSpPr>
          <p:nvPr/>
        </p:nvCxnSpPr>
        <p:spPr>
          <a:xfrm>
            <a:off x="719999" y="1263213"/>
            <a:ext cx="3521261" cy="0"/>
          </a:xfrm>
          <a:prstGeom prst="line">
            <a:avLst/>
          </a:prstGeom>
          <a:ln w="38100">
            <a:solidFill>
              <a:srgbClr val="EA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8BF88D-99FD-A93D-2381-6F3DB4C3D888}"/>
              </a:ext>
            </a:extLst>
          </p:cNvPr>
          <p:cNvSpPr txBox="1"/>
          <p:nvPr/>
        </p:nvSpPr>
        <p:spPr>
          <a:xfrm>
            <a:off x="8007886" y="4612606"/>
            <a:ext cx="3586579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一汁三菜</a:t>
            </a:r>
            <a:endParaRPr kumimoji="1" lang="ja-JP" altLang="en-US" sz="54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A5C302F3-2415-B125-1B0F-CA7DF0BB0CB2}"/>
              </a:ext>
            </a:extLst>
          </p:cNvPr>
          <p:cNvSpPr/>
          <p:nvPr/>
        </p:nvSpPr>
        <p:spPr>
          <a:xfrm>
            <a:off x="7697168" y="4650104"/>
            <a:ext cx="3428032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8E3F69A-AE57-FFB4-894D-C860E2F4C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図 5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094C59F-42D8-D460-9F06-04A0345A9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082586"/>
            <a:ext cx="4051005" cy="301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5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E3511-6B8C-A141-698E-B33B02E0C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AAEAC9-EA09-129D-5A7E-FA1E679E2C82}"/>
              </a:ext>
            </a:extLst>
          </p:cNvPr>
          <p:cNvSpPr txBox="1"/>
          <p:nvPr/>
        </p:nvSpPr>
        <p:spPr>
          <a:xfrm>
            <a:off x="951228" y="1678757"/>
            <a:ext cx="10643237" cy="20313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よくない生活習慣の積み重ねにより発症する病気。がん、心疾患、高血圧症、肥満症、糖尿病などがある。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22E6DE-0407-3B29-12A7-F87312723A41}"/>
              </a:ext>
            </a:extLst>
          </p:cNvPr>
          <p:cNvSpPr txBox="1"/>
          <p:nvPr/>
        </p:nvSpPr>
        <p:spPr>
          <a:xfrm>
            <a:off x="719999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キーワード</a:t>
            </a:r>
            <a:r>
              <a:rPr lang="en-US" altLang="ja-JP" sz="4400">
                <a:latin typeface="MS Gothic" panose="020B0609070205080204" pitchFamily="49" charset="-128"/>
                <a:ea typeface="MS Gothic" panose="020B0609070205080204" pitchFamily="49" charset="-128"/>
              </a:rPr>
              <a:t>⑦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6635FCC-C3C4-1EC3-036E-8653850A37BC}"/>
              </a:ext>
            </a:extLst>
          </p:cNvPr>
          <p:cNvCxnSpPr>
            <a:cxnSpLocks/>
          </p:cNvCxnSpPr>
          <p:nvPr/>
        </p:nvCxnSpPr>
        <p:spPr>
          <a:xfrm>
            <a:off x="719999" y="1263213"/>
            <a:ext cx="3521261" cy="0"/>
          </a:xfrm>
          <a:prstGeom prst="line">
            <a:avLst/>
          </a:prstGeom>
          <a:ln w="38100">
            <a:solidFill>
              <a:srgbClr val="EA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61F978-C99F-EC09-DFE6-A76B51B4E954}"/>
              </a:ext>
            </a:extLst>
          </p:cNvPr>
          <p:cNvSpPr txBox="1"/>
          <p:nvPr/>
        </p:nvSpPr>
        <p:spPr>
          <a:xfrm>
            <a:off x="7697168" y="3862329"/>
            <a:ext cx="3897297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生活習慣病</a:t>
            </a:r>
            <a:endParaRPr kumimoji="1" lang="ja-JP" altLang="en-US" sz="54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68AFE745-11B8-D51D-49CE-02AA3D72C9F7}"/>
              </a:ext>
            </a:extLst>
          </p:cNvPr>
          <p:cNvSpPr/>
          <p:nvPr/>
        </p:nvSpPr>
        <p:spPr>
          <a:xfrm>
            <a:off x="7357729" y="3899827"/>
            <a:ext cx="4061637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98C576-57E3-A58F-7913-E539DD47ADA9}"/>
              </a:ext>
            </a:extLst>
          </p:cNvPr>
          <p:cNvSpPr txBox="1"/>
          <p:nvPr/>
        </p:nvSpPr>
        <p:spPr>
          <a:xfrm>
            <a:off x="5777085" y="5448874"/>
            <a:ext cx="6180453" cy="49244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3200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※</a:t>
            </a:r>
            <a:r>
              <a:rPr lang="ja-JP" altLang="en-US" sz="3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家族性や先天性の場合もある。</a:t>
            </a:r>
            <a:endParaRPr kumimoji="1" lang="ja-JP" altLang="en-US" sz="3200">
              <a:solidFill>
                <a:schemeClr val="accent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070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4C20D-1346-1A1E-235F-34336739F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0DF2A90-7C09-51AB-4052-06A6703FD98C}"/>
              </a:ext>
            </a:extLst>
          </p:cNvPr>
          <p:cNvSpPr txBox="1"/>
          <p:nvPr/>
        </p:nvSpPr>
        <p:spPr>
          <a:xfrm>
            <a:off x="951228" y="1471483"/>
            <a:ext cx="10167229" cy="9233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kumimoji="1" lang="en-US" altLang="ja-JP" sz="6000" dirty="0">
                <a:latin typeface="MS Gothic" panose="020B0609070205080204" pitchFamily="49" charset="-128"/>
                <a:ea typeface="MS Gothic" panose="020B0609070205080204" pitchFamily="49" charset="-128"/>
              </a:rPr>
              <a:t>BMI</a:t>
            </a:r>
            <a:r>
              <a:rPr kumimoji="1" lang="ja-JP" altLang="en-US" sz="6000">
                <a:latin typeface="MS Gothic" panose="020B0609070205080204" pitchFamily="49" charset="-128"/>
                <a:ea typeface="MS Gothic" panose="020B0609070205080204" pitchFamily="49" charset="-128"/>
              </a:rPr>
              <a:t>の計算をしてみよう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019D1C7C-40E7-3F6E-2CF0-AA88805E9FCB}"/>
              </a:ext>
            </a:extLst>
          </p:cNvPr>
          <p:cNvSpPr/>
          <p:nvPr/>
        </p:nvSpPr>
        <p:spPr>
          <a:xfrm>
            <a:off x="719998" y="533381"/>
            <a:ext cx="10751999" cy="723214"/>
          </a:xfrm>
          <a:prstGeom prst="roundRect">
            <a:avLst>
              <a:gd name="adj" fmla="val 6570"/>
            </a:avLst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684F01-E916-F000-036D-F3C95E937979}"/>
              </a:ext>
            </a:extLst>
          </p:cNvPr>
          <p:cNvSpPr txBox="1"/>
          <p:nvPr/>
        </p:nvSpPr>
        <p:spPr>
          <a:xfrm>
            <a:off x="719998" y="533381"/>
            <a:ext cx="10752002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やってみよう！　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【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ワーク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 2 】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3FFF34A5-2A50-708E-A2B7-D34466592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25" y="2609702"/>
            <a:ext cx="10455792" cy="35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18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14FF8-7C7A-0A4E-0DD1-44E6C6A0E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0E1E9CA-246C-C92D-3944-4A63E3773D29}"/>
              </a:ext>
            </a:extLst>
          </p:cNvPr>
          <p:cNvSpPr txBox="1"/>
          <p:nvPr/>
        </p:nvSpPr>
        <p:spPr>
          <a:xfrm>
            <a:off x="951228" y="1793959"/>
            <a:ext cx="10167229" cy="27084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教科書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p.81 Challenge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algn="ctr"/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みゆきさんの献立について、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algn="ctr"/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どのように改善したらよいか、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algn="ctr"/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思いつくことをあげてみよう。</a:t>
            </a:r>
            <a:endParaRPr kumimoji="1"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A92EA54F-DD50-B4A4-857F-D49C68B1F54B}"/>
              </a:ext>
            </a:extLst>
          </p:cNvPr>
          <p:cNvSpPr/>
          <p:nvPr/>
        </p:nvSpPr>
        <p:spPr>
          <a:xfrm>
            <a:off x="719998" y="533381"/>
            <a:ext cx="10751999" cy="723214"/>
          </a:xfrm>
          <a:prstGeom prst="roundRect">
            <a:avLst>
              <a:gd name="adj" fmla="val 6570"/>
            </a:avLst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93FF13-6C61-3F45-490C-D5EA6CF2649C}"/>
              </a:ext>
            </a:extLst>
          </p:cNvPr>
          <p:cNvSpPr txBox="1"/>
          <p:nvPr/>
        </p:nvSpPr>
        <p:spPr>
          <a:xfrm>
            <a:off x="719998" y="533381"/>
            <a:ext cx="10752002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やってみよう！　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【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ワーク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 2 】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A8F8B3A-AC19-9BFA-2584-92B5885E042F}"/>
              </a:ext>
            </a:extLst>
          </p:cNvPr>
          <p:cNvSpPr txBox="1"/>
          <p:nvPr/>
        </p:nvSpPr>
        <p:spPr>
          <a:xfrm>
            <a:off x="951227" y="5141412"/>
            <a:ext cx="10167229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kumimoji="1" lang="ja-JP" altLang="en-US" sz="44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意見交換してみよう</a:t>
            </a:r>
          </a:p>
        </p:txBody>
      </p:sp>
      <p:pic>
        <p:nvPicPr>
          <p:cNvPr id="4" name="図 3" descr="テーブルの上にあるコーヒー&#10;&#10;AI 生成コンテンツは誤りを含む可能性があります。">
            <a:extLst>
              <a:ext uri="{FF2B5EF4-FFF2-40B4-BE49-F238E27FC236}">
                <a16:creationId xmlns:a16="http://schemas.microsoft.com/office/drawing/2014/main" id="{11A34AA5-DF5D-401D-4DAA-392001ED8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168" y="5113969"/>
            <a:ext cx="936847" cy="936847"/>
          </a:xfrm>
          <a:prstGeom prst="rect">
            <a:avLst/>
          </a:prstGeom>
        </p:spPr>
      </p:pic>
      <p:pic>
        <p:nvPicPr>
          <p:cNvPr id="6" name="図 5" descr="ドーナツを持つ手&#10;&#10;AI 生成コンテンツは誤りを含む可能性があります。">
            <a:extLst>
              <a:ext uri="{FF2B5EF4-FFF2-40B4-BE49-F238E27FC236}">
                <a16:creationId xmlns:a16="http://schemas.microsoft.com/office/drawing/2014/main" id="{047EF006-0EDA-C10E-52B4-EDEADEBF7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642" y="3327620"/>
            <a:ext cx="1081814" cy="1081814"/>
          </a:xfrm>
          <a:prstGeom prst="rect">
            <a:avLst/>
          </a:prstGeom>
        </p:spPr>
      </p:pic>
      <p:pic>
        <p:nvPicPr>
          <p:cNvPr id="11" name="図 10" descr="カップに入った飲み物&#10;&#10;AI 生成コンテンツは誤りを含む可能性があります。">
            <a:extLst>
              <a:ext uri="{FF2B5EF4-FFF2-40B4-BE49-F238E27FC236}">
                <a16:creationId xmlns:a16="http://schemas.microsoft.com/office/drawing/2014/main" id="{20004098-EE7A-9EC5-8256-C20AA43FA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98" y="3612011"/>
            <a:ext cx="1192028" cy="1192028"/>
          </a:xfrm>
          <a:prstGeom prst="rect">
            <a:avLst/>
          </a:prstGeom>
        </p:spPr>
      </p:pic>
      <p:pic>
        <p:nvPicPr>
          <p:cNvPr id="13" name="図 12" descr="皿の上の朝食&#10;&#10;AI 生成コンテンツは誤りを含む可能性があります。">
            <a:extLst>
              <a:ext uri="{FF2B5EF4-FFF2-40B4-BE49-F238E27FC236}">
                <a16:creationId xmlns:a16="http://schemas.microsoft.com/office/drawing/2014/main" id="{BF4C82A3-ADA7-DA00-AB72-AF4155D85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29" y="1716588"/>
            <a:ext cx="1192028" cy="1192028"/>
          </a:xfrm>
          <a:prstGeom prst="rect">
            <a:avLst/>
          </a:prstGeom>
        </p:spPr>
      </p:pic>
      <p:pic>
        <p:nvPicPr>
          <p:cNvPr id="15" name="図 14" descr="皿の上の料理&#10;&#10;AI 生成コンテンツは誤りを含む可能性があります。">
            <a:extLst>
              <a:ext uri="{FF2B5EF4-FFF2-40B4-BE49-F238E27FC236}">
                <a16:creationId xmlns:a16="http://schemas.microsoft.com/office/drawing/2014/main" id="{83E8539A-37BA-97FA-E8C3-E9E18B70B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8553" y="4822699"/>
            <a:ext cx="1064437" cy="106443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595A30B-23C7-CD21-766B-A52E4F58F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7660" y="634307"/>
            <a:ext cx="1192027" cy="240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42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171C-F508-7CCF-1F46-47EE00BE5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E6DFC06-33BC-CD7B-777E-CCD474493773}"/>
              </a:ext>
            </a:extLst>
          </p:cNvPr>
          <p:cNvSpPr txBox="1"/>
          <p:nvPr/>
        </p:nvSpPr>
        <p:spPr>
          <a:xfrm>
            <a:off x="951228" y="2505670"/>
            <a:ext cx="10167229" cy="9233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kumimoji="1" lang="en-US" altLang="ja-JP" sz="6000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kumimoji="1" lang="ja-JP" altLang="en-US" sz="6000">
                <a:latin typeface="MS Gothic" panose="020B0609070205080204" pitchFamily="49" charset="-128"/>
                <a:ea typeface="MS Gothic" panose="020B0609070205080204" pitchFamily="49" charset="-128"/>
              </a:rPr>
              <a:t>日分の献立作成してみよう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FB0B3F78-8C5C-9113-013F-352FF9F011EC}"/>
              </a:ext>
            </a:extLst>
          </p:cNvPr>
          <p:cNvSpPr/>
          <p:nvPr/>
        </p:nvSpPr>
        <p:spPr>
          <a:xfrm>
            <a:off x="719998" y="533381"/>
            <a:ext cx="10751999" cy="723214"/>
          </a:xfrm>
          <a:prstGeom prst="roundRect">
            <a:avLst>
              <a:gd name="adj" fmla="val 6570"/>
            </a:avLst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BD82AA4-5366-D4B2-1AA6-8BA7448D2021}"/>
              </a:ext>
            </a:extLst>
          </p:cNvPr>
          <p:cNvSpPr txBox="1"/>
          <p:nvPr/>
        </p:nvSpPr>
        <p:spPr>
          <a:xfrm>
            <a:off x="719998" y="533381"/>
            <a:ext cx="10752002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やってみよう！　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【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ワーク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 3 】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A96A7A-01D8-5456-FCE0-8860385E0E85}"/>
              </a:ext>
            </a:extLst>
          </p:cNvPr>
          <p:cNvSpPr txBox="1"/>
          <p:nvPr/>
        </p:nvSpPr>
        <p:spPr>
          <a:xfrm>
            <a:off x="951228" y="4224394"/>
            <a:ext cx="10167229" cy="13542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44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献立のテーマ、工夫点などについて</a:t>
            </a:r>
            <a:endParaRPr lang="en-US" altLang="ja-JP" sz="4400" dirty="0">
              <a:solidFill>
                <a:srgbClr val="0070C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algn="ctr"/>
            <a:r>
              <a:rPr kumimoji="1" lang="ja-JP" altLang="en-US" sz="44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クラスやグループで発表しよう。</a:t>
            </a:r>
          </a:p>
        </p:txBody>
      </p:sp>
    </p:spTree>
    <p:extLst>
      <p:ext uri="{BB962C8B-B14F-4D97-AF65-F5344CB8AC3E}">
        <p14:creationId xmlns:p14="http://schemas.microsoft.com/office/powerpoint/2010/main" val="30984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CD1462-F17B-5D47-9CB0-E66D10FFF8B9}"/>
              </a:ext>
            </a:extLst>
          </p:cNvPr>
          <p:cNvSpPr txBox="1"/>
          <p:nvPr/>
        </p:nvSpPr>
        <p:spPr>
          <a:xfrm>
            <a:off x="636813" y="2229991"/>
            <a:ext cx="10918374" cy="92333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ja-JP" sz="5400" dirty="0">
                <a:solidFill>
                  <a:srgbClr val="3FA53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17 </a:t>
            </a:r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茶色くなっちゃった</a:t>
            </a:r>
            <a:r>
              <a:rPr lang="en-US" altLang="ja-JP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!!</a:t>
            </a:r>
            <a:endParaRPr kumimoji="1" lang="ja-JP" altLang="en-US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5D5AA64-6301-3E43-8913-B809F1A67B90}"/>
              </a:ext>
            </a:extLst>
          </p:cNvPr>
          <p:cNvCxnSpPr>
            <a:cxnSpLocks/>
          </p:cNvCxnSpPr>
          <p:nvPr/>
        </p:nvCxnSpPr>
        <p:spPr>
          <a:xfrm>
            <a:off x="1127051" y="3291160"/>
            <a:ext cx="9898912" cy="0"/>
          </a:xfrm>
          <a:prstGeom prst="line">
            <a:avLst/>
          </a:prstGeom>
          <a:ln w="63500">
            <a:gradFill>
              <a:gsLst>
                <a:gs pos="70000">
                  <a:srgbClr val="3FA531">
                    <a:alpha val="50000"/>
                  </a:srgbClr>
                </a:gs>
                <a:gs pos="30000">
                  <a:srgbClr val="3FA531">
                    <a:alpha val="50000"/>
                  </a:srgbClr>
                </a:gs>
                <a:gs pos="0">
                  <a:srgbClr val="3FA531">
                    <a:alpha val="10272"/>
                  </a:srgbClr>
                </a:gs>
                <a:gs pos="50000">
                  <a:srgbClr val="3FA531"/>
                </a:gs>
                <a:gs pos="100000">
                  <a:srgbClr val="3FA531">
                    <a:alpha val="10151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E0094E-AD80-7A0F-E27F-8EFA4027A5EF}"/>
              </a:ext>
            </a:extLst>
          </p:cNvPr>
          <p:cNvSpPr txBox="1"/>
          <p:nvPr/>
        </p:nvSpPr>
        <p:spPr>
          <a:xfrm>
            <a:off x="1201479" y="3429000"/>
            <a:ext cx="9824484" cy="769441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pPr algn="ctr"/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献立作成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3938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AB1059-D5D4-7940-940B-37AFE14A686A}"/>
              </a:ext>
            </a:extLst>
          </p:cNvPr>
          <p:cNvSpPr txBox="1"/>
          <p:nvPr/>
        </p:nvSpPr>
        <p:spPr>
          <a:xfrm>
            <a:off x="657938" y="1555264"/>
            <a:ext cx="9485545" cy="175432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5200">
                <a:latin typeface="MS Gothic" panose="020B0609070205080204" pitchFamily="49" charset="-128"/>
                <a:ea typeface="MS Gothic" panose="020B0609070205080204" pitchFamily="49" charset="-128"/>
              </a:rPr>
              <a:t>好きなものを好きなだけ</a:t>
            </a:r>
            <a:endParaRPr lang="en-US" altLang="ja-JP" sz="5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spcAft>
                <a:spcPts val="1200"/>
              </a:spcAft>
            </a:pPr>
            <a:r>
              <a:rPr lang="ja-JP" altLang="en-US" sz="5200">
                <a:latin typeface="MS Gothic" panose="020B0609070205080204" pitchFamily="49" charset="-128"/>
                <a:ea typeface="MS Gothic" panose="020B0609070205080204" pitchFamily="49" charset="-128"/>
              </a:rPr>
              <a:t>食べる日があってもいい。</a:t>
            </a:r>
            <a:endParaRPr lang="en-US" altLang="ja-JP" sz="5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01FC47A-8465-4C44-A28A-919E97AD688D}"/>
              </a:ext>
            </a:extLst>
          </p:cNvPr>
          <p:cNvSpPr/>
          <p:nvPr/>
        </p:nvSpPr>
        <p:spPr>
          <a:xfrm>
            <a:off x="819682" y="4039278"/>
            <a:ext cx="1055263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360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食事は生活のなかの「楽しみ」でもある。</a:t>
            </a:r>
            <a:endParaRPr lang="en-US" altLang="ja-JP" sz="3600" dirty="0">
              <a:solidFill>
                <a:srgbClr val="00B05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spcAft>
                <a:spcPts val="1200"/>
              </a:spcAft>
            </a:pPr>
            <a:r>
              <a:rPr lang="ja-JP" altLang="en-US" sz="360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しかし、健康を維持するための食事について知ること、意識して食べることはとても重要。</a:t>
            </a:r>
            <a:endParaRPr lang="en-US" altLang="ja-JP" sz="3600" dirty="0">
              <a:solidFill>
                <a:srgbClr val="00B05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676C2DE3-D354-8542-B40A-CB468761035D}"/>
              </a:ext>
            </a:extLst>
          </p:cNvPr>
          <p:cNvCxnSpPr>
            <a:cxnSpLocks/>
          </p:cNvCxnSpPr>
          <p:nvPr/>
        </p:nvCxnSpPr>
        <p:spPr>
          <a:xfrm>
            <a:off x="657938" y="2473960"/>
            <a:ext cx="7451698" cy="0"/>
          </a:xfrm>
          <a:prstGeom prst="line">
            <a:avLst/>
          </a:prstGeom>
          <a:ln w="44450">
            <a:solidFill>
              <a:srgbClr val="EA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300891FC-8E46-227D-96AE-6FC73D73C0DC}"/>
              </a:ext>
            </a:extLst>
          </p:cNvPr>
          <p:cNvCxnSpPr>
            <a:cxnSpLocks/>
          </p:cNvCxnSpPr>
          <p:nvPr/>
        </p:nvCxnSpPr>
        <p:spPr>
          <a:xfrm>
            <a:off x="657938" y="3429000"/>
            <a:ext cx="7451698" cy="0"/>
          </a:xfrm>
          <a:prstGeom prst="line">
            <a:avLst/>
          </a:prstGeom>
          <a:ln w="44450">
            <a:solidFill>
              <a:srgbClr val="EA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AC9BFD-5D37-6A97-2B00-2238A3185F94}"/>
              </a:ext>
            </a:extLst>
          </p:cNvPr>
          <p:cNvSpPr txBox="1"/>
          <p:nvPr/>
        </p:nvSpPr>
        <p:spPr>
          <a:xfrm>
            <a:off x="4032168" y="173982"/>
            <a:ext cx="3234433" cy="9233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ja-JP" altLang="en-US" sz="6000">
                <a:highlight>
                  <a:srgbClr val="FFFF00"/>
                </a:highlight>
                <a:latin typeface="MS Gothic" panose="020B0609070205080204" pitchFamily="49" charset="-128"/>
                <a:ea typeface="MS Gothic" panose="020B0609070205080204" pitchFamily="49" charset="-128"/>
              </a:rPr>
              <a:t>おわりに</a:t>
            </a:r>
            <a:endParaRPr lang="en-US" altLang="ja-JP" sz="6000" dirty="0">
              <a:highlight>
                <a:srgbClr val="FFFF00"/>
              </a:highlight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8" name="図 7" descr="男性の顔の絵&#10;&#10;AI 生成コンテンツは誤りを含む可能性があります。">
            <a:extLst>
              <a:ext uri="{FF2B5EF4-FFF2-40B4-BE49-F238E27FC236}">
                <a16:creationId xmlns:a16="http://schemas.microsoft.com/office/drawing/2014/main" id="{ED9CD016-099E-37EB-3CE9-B4B062EDB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650" y="814814"/>
            <a:ext cx="2318668" cy="30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5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C81F3-191C-0497-A821-4671F8280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EDED05B-D13F-1668-E0A3-8A5120B1CB19}"/>
              </a:ext>
            </a:extLst>
          </p:cNvPr>
          <p:cNvSpPr txBox="1"/>
          <p:nvPr/>
        </p:nvSpPr>
        <p:spPr>
          <a:xfrm>
            <a:off x="899336" y="2443010"/>
            <a:ext cx="11189883" cy="307776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【</a:t>
            </a:r>
            <a:r>
              <a:rPr lang="ja-JP" altLang="en-US" sz="4000">
                <a:latin typeface="MS Gothic" panose="020B0609070205080204" pitchFamily="49" charset="-128"/>
                <a:ea typeface="MS Gothic" panose="020B0609070205080204" pitchFamily="49" charset="-128"/>
              </a:rPr>
              <a:t>ハジメ・</a:t>
            </a:r>
            <a:r>
              <a:rPr lang="en-US" altLang="ja-JP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25</a:t>
            </a:r>
            <a:r>
              <a:rPr lang="ja-JP" altLang="en-US" sz="4000">
                <a:latin typeface="MS Gothic" panose="020B0609070205080204" pitchFamily="49" charset="-128"/>
                <a:ea typeface="MS Gothic" panose="020B0609070205080204" pitchFamily="49" charset="-128"/>
              </a:rPr>
              <a:t>歳</a:t>
            </a:r>
            <a:r>
              <a:rPr lang="en-US" altLang="ja-JP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】</a:t>
            </a:r>
          </a:p>
          <a:p>
            <a:endParaRPr lang="en-US" altLang="ja-JP" sz="4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4000">
                <a:latin typeface="MS Gothic" panose="020B0609070205080204" pitchFamily="49" charset="-128"/>
                <a:ea typeface="MS Gothic" panose="020B0609070205080204" pitchFamily="49" charset="-128"/>
              </a:rPr>
              <a:t>ハジメは会社の社員食堂が大好きです。</a:t>
            </a:r>
          </a:p>
          <a:p>
            <a:r>
              <a:rPr lang="ja-JP" altLang="en-US" sz="4000">
                <a:latin typeface="MS Gothic" panose="020B0609070205080204" pitchFamily="49" charset="-128"/>
                <a:ea typeface="MS Gothic" panose="020B0609070205080204" pitchFamily="49" charset="-128"/>
              </a:rPr>
              <a:t>今日は月に一度の「お楽しみバイキングランチ」の日です。</a:t>
            </a:r>
          </a:p>
        </p:txBody>
      </p:sp>
      <p:pic>
        <p:nvPicPr>
          <p:cNvPr id="3" name="図 2" descr="挿絵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C38E134-DF36-71FD-AB7B-BA6A452DB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359" y="224777"/>
            <a:ext cx="3403306" cy="34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3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6FA2F4F-0132-FDD9-6C65-2F0DA5B66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346" y="574158"/>
            <a:ext cx="8116466" cy="542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8A02BBE-D967-5C7B-5809-416FC6BC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414" y="718877"/>
            <a:ext cx="8224028" cy="50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50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E2FB5FF5-A386-0108-1128-7C654C48A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18" y="634263"/>
            <a:ext cx="8132350" cy="51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32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EFEAFB8F-5A32-F71E-1D9C-9AC83EE3B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73" y="780604"/>
            <a:ext cx="8365054" cy="500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0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8B731-2081-E17B-AFD3-38BDD9DFF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>
            <a:extLst>
              <a:ext uri="{FF2B5EF4-FFF2-40B4-BE49-F238E27FC236}">
                <a16:creationId xmlns:a16="http://schemas.microsoft.com/office/drawing/2014/main" id="{57D80F39-253B-F4FE-207A-20DE653564DE}"/>
              </a:ext>
            </a:extLst>
          </p:cNvPr>
          <p:cNvSpPr/>
          <p:nvPr/>
        </p:nvSpPr>
        <p:spPr>
          <a:xfrm>
            <a:off x="719998" y="533381"/>
            <a:ext cx="10751999" cy="723214"/>
          </a:xfrm>
          <a:prstGeom prst="roundRect">
            <a:avLst>
              <a:gd name="adj" fmla="val 6570"/>
            </a:avLst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8C16381-ACFC-376E-C184-D7852263D25F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考えよう！　話し合おう！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80132B4-8424-5D3F-4590-8C226E8E10D9}"/>
              </a:ext>
            </a:extLst>
          </p:cNvPr>
          <p:cNvSpPr txBox="1"/>
          <p:nvPr/>
        </p:nvSpPr>
        <p:spPr>
          <a:xfrm>
            <a:off x="719999" y="2041669"/>
            <a:ext cx="7605294" cy="276998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just"/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サトシ、カスミ、ハジメの選んだ食事メニューについて、どう思う？　</a:t>
            </a:r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algn="just"/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algn="just"/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それぞれのメニューについての意見や改善点を話し合ってみよう。</a:t>
            </a:r>
            <a:endParaRPr lang="ja-JP" altLang="en-US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427A075-60FF-FBC0-0CFA-09FD87D15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828" y="3505219"/>
            <a:ext cx="1981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24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DD62D-21D8-8759-35E5-2666EB504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4A9DDC-EE38-698B-F361-81B3BB3EF1E1}"/>
              </a:ext>
            </a:extLst>
          </p:cNvPr>
          <p:cNvSpPr txBox="1"/>
          <p:nvPr/>
        </p:nvSpPr>
        <p:spPr>
          <a:xfrm>
            <a:off x="951228" y="2180217"/>
            <a:ext cx="10411989" cy="20313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健康の維持・増進や生活習慣病を予防する目的で、エネルギーや栄養素の摂取量の基準を示したもの。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A8C005-4D37-80BC-4D9D-F7EB32439C1E}"/>
              </a:ext>
            </a:extLst>
          </p:cNvPr>
          <p:cNvSpPr txBox="1"/>
          <p:nvPr/>
        </p:nvSpPr>
        <p:spPr>
          <a:xfrm>
            <a:off x="719999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キーワード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①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1341461-FE4C-3CA9-27C1-6AB488420F69}"/>
              </a:ext>
            </a:extLst>
          </p:cNvPr>
          <p:cNvCxnSpPr>
            <a:cxnSpLocks/>
          </p:cNvCxnSpPr>
          <p:nvPr/>
        </p:nvCxnSpPr>
        <p:spPr>
          <a:xfrm>
            <a:off x="719999" y="1263213"/>
            <a:ext cx="3521261" cy="0"/>
          </a:xfrm>
          <a:prstGeom prst="line">
            <a:avLst/>
          </a:prstGeom>
          <a:ln w="38100">
            <a:solidFill>
              <a:srgbClr val="EA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2E84A31-3B37-9349-C76D-9F140DB12D69}"/>
              </a:ext>
            </a:extLst>
          </p:cNvPr>
          <p:cNvSpPr txBox="1"/>
          <p:nvPr/>
        </p:nvSpPr>
        <p:spPr>
          <a:xfrm>
            <a:off x="4412510" y="4677783"/>
            <a:ext cx="7143406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日本人の食事摂取基準</a:t>
            </a:r>
            <a:endParaRPr kumimoji="1" lang="ja-JP" altLang="en-US" sz="54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D2886DB3-C6C8-20E2-79F4-F91D6A6854FD}"/>
              </a:ext>
            </a:extLst>
          </p:cNvPr>
          <p:cNvSpPr/>
          <p:nvPr/>
        </p:nvSpPr>
        <p:spPr>
          <a:xfrm>
            <a:off x="4093535" y="4752780"/>
            <a:ext cx="7269683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740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A7F7802BC47F447A89A911457D48D3C" ma:contentTypeVersion="16" ma:contentTypeDescription="新しいドキュメントを作成します。" ma:contentTypeScope="" ma:versionID="d3e0512f9a27ab817317e1f854d445f9">
  <xsd:schema xmlns:xsd="http://www.w3.org/2001/XMLSchema" xmlns:xs="http://www.w3.org/2001/XMLSchema" xmlns:p="http://schemas.microsoft.com/office/2006/metadata/properties" xmlns:ns2="00c92678-ffac-41a5-9288-135868ad8e8c" xmlns:ns3="9121a088-fc71-45a6-8b1f-b176b5eb726b" targetNamespace="http://schemas.microsoft.com/office/2006/metadata/properties" ma:root="true" ma:fieldsID="7a3ee394a36706714b5aeffe3636a33e" ns2:_="" ns3:_="">
    <xsd:import namespace="00c92678-ffac-41a5-9288-135868ad8e8c"/>
    <xsd:import namespace="9121a088-fc71-45a6-8b1f-b176b5eb72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_x65e5__x4ed8__x3068__x6642__x9593_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92678-ffac-41a5-9288-135868ad8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画像タグ" ma:readOnly="false" ma:fieldId="{5cf76f15-5ced-4ddc-b409-7134ff3c332f}" ma:taxonomyMulti="true" ma:sspId="47d9727b-d437-458e-8008-9f484a1693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_x65e5__x4ed8__x3068__x6642__x9593_" ma:index="20" nillable="true" ma:displayName="日付と時間" ma:format="DateOnly" ma:internalName="_x65e5__x4ed8__x3068__x6642__x9593_">
      <xsd:simpleType>
        <xsd:restriction base="dms:DateTim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1a088-fc71-45a6-8b1f-b176b5eb726b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437ef09-308f-46e4-b65f-eea847356b21}" ma:internalName="TaxCatchAll" ma:showField="CatchAllData" ma:web="9121a088-fc71-45a6-8b1f-b176b5eb72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65e5__x4ed8__x3068__x6642__x9593_ xmlns="00c92678-ffac-41a5-9288-135868ad8e8c" xsi:nil="true"/>
    <TaxCatchAll xmlns="9121a088-fc71-45a6-8b1f-b176b5eb726b" xsi:nil="true"/>
    <lcf76f155ced4ddcb4097134ff3c332f xmlns="00c92678-ffac-41a5-9288-135868ad8e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7DE1FC-1793-4110-AC9C-601F3CC5AD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73B402-2848-4DCE-840A-6B5C58DCA9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c92678-ffac-41a5-9288-135868ad8e8c"/>
    <ds:schemaRef ds:uri="9121a088-fc71-45a6-8b1f-b176b5eb72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71BED4-FF65-491C-A240-C12A1312A79F}">
  <ds:schemaRefs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9121a088-fc71-45a6-8b1f-b176b5eb726b"/>
    <ds:schemaRef ds:uri="http://purl.org/dc/elements/1.1/"/>
    <ds:schemaRef ds:uri="http://schemas.microsoft.com/office/2006/documentManagement/types"/>
    <ds:schemaRef ds:uri="00c92678-ffac-41a5-9288-135868ad8e8c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430</Words>
  <Application>Microsoft Macintosh PowerPoint</Application>
  <PresentationFormat>ワイド画面</PresentationFormat>
  <Paragraphs>73</Paragraphs>
  <Slides>20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4" baseType="lpstr">
      <vt:lpstr>MS Gothic</vt:lpstr>
      <vt:lpstr>游ゴシック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石本 忠廣</dc:creator>
  <cp:lastModifiedBy>後藤 真理子</cp:lastModifiedBy>
  <cp:revision>243</cp:revision>
  <cp:lastPrinted>2021-12-07T06:42:54Z</cp:lastPrinted>
  <dcterms:created xsi:type="dcterms:W3CDTF">2021-12-07T04:03:17Z</dcterms:created>
  <dcterms:modified xsi:type="dcterms:W3CDTF">2026-01-14T01:53:43Z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0x0101005A7F7802BC47F447A89A911457D48D3C</vt:lpwstr>
  </property>
  <property fmtid="{D5CDD505-2E9C-101B-9397-08002B2CF9AE}" pid="3" name="MediaServiceImageTags">
    <vt:lpwstr/>
  </property>
</Properties>
</file>