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363" r:id="rId7"/>
    <p:sldId id="301" r:id="rId8"/>
    <p:sldId id="370" r:id="rId9"/>
    <p:sldId id="289" r:id="rId10"/>
    <p:sldId id="259" r:id="rId11"/>
    <p:sldId id="274" r:id="rId12"/>
    <p:sldId id="290" r:id="rId13"/>
    <p:sldId id="291" r:id="rId14"/>
    <p:sldId id="276" r:id="rId15"/>
    <p:sldId id="292" r:id="rId16"/>
    <p:sldId id="371" r:id="rId17"/>
    <p:sldId id="294" r:id="rId18"/>
    <p:sldId id="293" r:id="rId19"/>
    <p:sldId id="264" r:id="rId20"/>
    <p:sldId id="266" r:id="rId21"/>
    <p:sldId id="372" r:id="rId22"/>
    <p:sldId id="270" r:id="rId23"/>
    <p:sldId id="299" r:id="rId24"/>
    <p:sldId id="300" r:id="rId25"/>
    <p:sldId id="277" r:id="rId26"/>
    <p:sldId id="295" r:id="rId27"/>
    <p:sldId id="373" r:id="rId28"/>
    <p:sldId id="296" r:id="rId29"/>
    <p:sldId id="297" r:id="rId30"/>
    <p:sldId id="298" r:id="rId31"/>
    <p:sldId id="364" r:id="rId32"/>
    <p:sldId id="374" r:id="rId33"/>
    <p:sldId id="365" r:id="rId34"/>
    <p:sldId id="366" r:id="rId35"/>
    <p:sldId id="367" r:id="rId36"/>
    <p:sldId id="368" r:id="rId37"/>
    <p:sldId id="369" r:id="rId38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08E"/>
    <a:srgbClr val="F19DB8"/>
    <a:srgbClr val="00B4ED"/>
    <a:srgbClr val="7DCDF4"/>
    <a:srgbClr val="0EAD67"/>
    <a:srgbClr val="88C897"/>
    <a:srgbClr val="B06F58"/>
    <a:srgbClr val="D1A590"/>
    <a:srgbClr val="AD569D"/>
    <a:srgbClr val="CE9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3D49C-8B45-F04F-8B8A-8DA1883380AC}" v="20" dt="2026-02-27T05:50:41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94521"/>
  </p:normalViewPr>
  <p:slideViewPr>
    <p:cSldViewPr snapToGrid="0" snapToObjects="1">
      <p:cViewPr varScale="1">
        <p:scale>
          <a:sx n="120" d="100"/>
          <a:sy n="120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35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河井 祐樹" userId="bdc621ca-a081-4ed6-a0bd-41395e87d027" providerId="ADAL" clId="{E1A2775F-2D02-5054-A930-DE4DE272F573}"/>
    <pc:docChg chg="undo redo custSel addSld modSld modMainMaster">
      <pc:chgData name="河井 祐樹" userId="bdc621ca-a081-4ed6-a0bd-41395e87d027" providerId="ADAL" clId="{E1A2775F-2D02-5054-A930-DE4DE272F573}" dt="2026-03-02T01:17:53.939" v="248" actId="1076"/>
      <pc:docMkLst>
        <pc:docMk/>
      </pc:docMkLst>
      <pc:sldChg chg="modSp mod">
        <pc:chgData name="河井 祐樹" userId="bdc621ca-a081-4ed6-a0bd-41395e87d027" providerId="ADAL" clId="{E1A2775F-2D02-5054-A930-DE4DE272F573}" dt="2026-03-02T01:09:55.772" v="245" actId="20577"/>
        <pc:sldMkLst>
          <pc:docMk/>
          <pc:sldMk cId="3429669678" sldId="259"/>
        </pc:sldMkLst>
        <pc:spChg chg="mod">
          <ac:chgData name="河井 祐樹" userId="bdc621ca-a081-4ed6-a0bd-41395e87d027" providerId="ADAL" clId="{E1A2775F-2D02-5054-A930-DE4DE272F573}" dt="2026-03-02T01:09:36.678" v="233" actId="1076"/>
          <ac:spMkLst>
            <pc:docMk/>
            <pc:sldMk cId="3429669678" sldId="259"/>
            <ac:spMk id="3" creationId="{ADEDA287-4699-1CD6-171F-7BC20919D76A}"/>
          </ac:spMkLst>
        </pc:spChg>
        <pc:spChg chg="mod">
          <ac:chgData name="河井 祐樹" userId="bdc621ca-a081-4ed6-a0bd-41395e87d027" providerId="ADAL" clId="{E1A2775F-2D02-5054-A930-DE4DE272F573}" dt="2026-03-02T01:09:38.005" v="235" actId="1076"/>
          <ac:spMkLst>
            <pc:docMk/>
            <pc:sldMk cId="3429669678" sldId="259"/>
            <ac:spMk id="4" creationId="{8F003046-8222-880A-60C4-DE50AB8285EE}"/>
          </ac:spMkLst>
        </pc:spChg>
        <pc:spChg chg="mod">
          <ac:chgData name="河井 祐樹" userId="bdc621ca-a081-4ed6-a0bd-41395e87d027" providerId="ADAL" clId="{E1A2775F-2D02-5054-A930-DE4DE272F573}" dt="2026-03-02T01:09:55.772" v="245" actId="20577"/>
          <ac:spMkLst>
            <pc:docMk/>
            <pc:sldMk cId="3429669678" sldId="259"/>
            <ac:spMk id="6" creationId="{82E5D458-E6FB-6B4D-BA5E-7C475F679716}"/>
          </ac:spMkLst>
        </pc:spChg>
      </pc:sldChg>
      <pc:sldChg chg="modSp mod">
        <pc:chgData name="河井 祐樹" userId="bdc621ca-a081-4ed6-a0bd-41395e87d027" providerId="ADAL" clId="{E1A2775F-2D02-5054-A930-DE4DE272F573}" dt="2026-02-27T05:50:54.016" v="230" actId="1076"/>
        <pc:sldMkLst>
          <pc:docMk/>
          <pc:sldMk cId="2269559021" sldId="276"/>
        </pc:sldMkLst>
        <pc:spChg chg="mod">
          <ac:chgData name="河井 祐樹" userId="bdc621ca-a081-4ed6-a0bd-41395e87d027" providerId="ADAL" clId="{E1A2775F-2D02-5054-A930-DE4DE272F573}" dt="2026-02-27T05:50:54.016" v="230" actId="1076"/>
          <ac:spMkLst>
            <pc:docMk/>
            <pc:sldMk cId="2269559021" sldId="276"/>
            <ac:spMk id="4" creationId="{A8E39ADA-DB35-6546-8C2F-D6FF13281466}"/>
          </ac:spMkLst>
        </pc:spChg>
      </pc:sldChg>
      <pc:sldChg chg="modSp mod">
        <pc:chgData name="河井 祐樹" userId="bdc621ca-a081-4ed6-a0bd-41395e87d027" providerId="ADAL" clId="{E1A2775F-2D02-5054-A930-DE4DE272F573}" dt="2026-02-27T05:50:20.043" v="226" actId="255"/>
        <pc:sldMkLst>
          <pc:docMk/>
          <pc:sldMk cId="3155948556" sldId="290"/>
        </pc:sldMkLst>
        <pc:spChg chg="mod">
          <ac:chgData name="河井 祐樹" userId="bdc621ca-a081-4ed6-a0bd-41395e87d027" providerId="ADAL" clId="{E1A2775F-2D02-5054-A930-DE4DE272F573}" dt="2026-02-27T05:50:20.043" v="226" actId="255"/>
          <ac:spMkLst>
            <pc:docMk/>
            <pc:sldMk cId="3155948556" sldId="290"/>
            <ac:spMk id="6" creationId="{8D374077-5F3C-2C24-05E7-FD499A365182}"/>
          </ac:spMkLst>
        </pc:spChg>
      </pc:sldChg>
      <pc:sldChg chg="modSp mod">
        <pc:chgData name="河井 祐樹" userId="bdc621ca-a081-4ed6-a0bd-41395e87d027" providerId="ADAL" clId="{E1A2775F-2D02-5054-A930-DE4DE272F573}" dt="2026-02-27T05:50:46.386" v="228" actId="255"/>
        <pc:sldMkLst>
          <pc:docMk/>
          <pc:sldMk cId="2547100011" sldId="291"/>
        </pc:sldMkLst>
        <pc:spChg chg="mod">
          <ac:chgData name="河井 祐樹" userId="bdc621ca-a081-4ed6-a0bd-41395e87d027" providerId="ADAL" clId="{E1A2775F-2D02-5054-A930-DE4DE272F573}" dt="2026-02-27T05:50:46.386" v="228" actId="255"/>
          <ac:spMkLst>
            <pc:docMk/>
            <pc:sldMk cId="2547100011" sldId="291"/>
            <ac:spMk id="6" creationId="{B5473A7D-D76E-E327-DD07-1E6E4375DCDB}"/>
          </ac:spMkLst>
        </pc:spChg>
      </pc:sldChg>
      <pc:sldChg chg="modSp mod">
        <pc:chgData name="河井 祐樹" userId="bdc621ca-a081-4ed6-a0bd-41395e87d027" providerId="ADAL" clId="{E1A2775F-2D02-5054-A930-DE4DE272F573}" dt="2026-03-02T01:14:16.628" v="247" actId="1076"/>
        <pc:sldMkLst>
          <pc:docMk/>
          <pc:sldMk cId="3925632155" sldId="295"/>
        </pc:sldMkLst>
        <pc:spChg chg="mod">
          <ac:chgData name="河井 祐樹" userId="bdc621ca-a081-4ed6-a0bd-41395e87d027" providerId="ADAL" clId="{E1A2775F-2D02-5054-A930-DE4DE272F573}" dt="2026-03-02T01:14:16.628" v="247" actId="1076"/>
          <ac:spMkLst>
            <pc:docMk/>
            <pc:sldMk cId="3925632155" sldId="295"/>
            <ac:spMk id="4" creationId="{34E02403-D551-691D-AF44-5E883904C889}"/>
          </ac:spMkLst>
        </pc:spChg>
      </pc:sldChg>
      <pc:sldChg chg="modSp mod">
        <pc:chgData name="河井 祐樹" userId="bdc621ca-a081-4ed6-a0bd-41395e87d027" providerId="ADAL" clId="{E1A2775F-2D02-5054-A930-DE4DE272F573}" dt="2026-02-24T08:11:43.466" v="0" actId="20577"/>
        <pc:sldMkLst>
          <pc:docMk/>
          <pc:sldMk cId="1428053763" sldId="296"/>
        </pc:sldMkLst>
        <pc:spChg chg="mod">
          <ac:chgData name="河井 祐樹" userId="bdc621ca-a081-4ed6-a0bd-41395e87d027" providerId="ADAL" clId="{E1A2775F-2D02-5054-A930-DE4DE272F573}" dt="2026-02-24T08:11:43.466" v="0" actId="20577"/>
          <ac:spMkLst>
            <pc:docMk/>
            <pc:sldMk cId="1428053763" sldId="296"/>
            <ac:spMk id="21" creationId="{4083C38E-FFCF-054D-84B7-0E77A4E364EC}"/>
          </ac:spMkLst>
        </pc:spChg>
      </pc:sldChg>
      <pc:sldChg chg="modSp mod">
        <pc:chgData name="河井 祐樹" userId="bdc621ca-a081-4ed6-a0bd-41395e87d027" providerId="ADAL" clId="{E1A2775F-2D02-5054-A930-DE4DE272F573}" dt="2026-03-02T01:17:53.939" v="248" actId="1076"/>
        <pc:sldMkLst>
          <pc:docMk/>
          <pc:sldMk cId="535690738" sldId="297"/>
        </pc:sldMkLst>
        <pc:spChg chg="mod">
          <ac:chgData name="河井 祐樹" userId="bdc621ca-a081-4ed6-a0bd-41395e87d027" providerId="ADAL" clId="{E1A2775F-2D02-5054-A930-DE4DE272F573}" dt="2026-03-02T01:17:53.939" v="248" actId="1076"/>
          <ac:spMkLst>
            <pc:docMk/>
            <pc:sldMk cId="535690738" sldId="297"/>
            <ac:spMk id="7" creationId="{F1F70948-2A2E-5EE5-5333-9C0CF070FA5C}"/>
          </ac:spMkLst>
        </pc:spChg>
      </pc:sldChg>
      <pc:sldChg chg="addSp modSp mod modAnim">
        <pc:chgData name="河井 祐樹" userId="bdc621ca-a081-4ed6-a0bd-41395e87d027" providerId="ADAL" clId="{E1A2775F-2D02-5054-A930-DE4DE272F573}" dt="2026-02-24T08:30:42.364" v="17" actId="14100"/>
        <pc:sldMkLst>
          <pc:docMk/>
          <pc:sldMk cId="1885211553" sldId="364"/>
        </pc:sldMkLst>
        <pc:spChg chg="add mod">
          <ac:chgData name="河井 祐樹" userId="bdc621ca-a081-4ed6-a0bd-41395e87d027" providerId="ADAL" clId="{E1A2775F-2D02-5054-A930-DE4DE272F573}" dt="2026-02-24T08:29:20.524" v="3" actId="1076"/>
          <ac:spMkLst>
            <pc:docMk/>
            <pc:sldMk cId="1885211553" sldId="364"/>
            <ac:spMk id="3" creationId="{C41FD608-F68A-0D07-A6BA-7091CC393A48}"/>
          </ac:spMkLst>
        </pc:spChg>
        <pc:spChg chg="add mod">
          <ac:chgData name="河井 祐樹" userId="bdc621ca-a081-4ed6-a0bd-41395e87d027" providerId="ADAL" clId="{E1A2775F-2D02-5054-A930-DE4DE272F573}" dt="2026-02-24T08:29:46.434" v="4" actId="571"/>
          <ac:spMkLst>
            <pc:docMk/>
            <pc:sldMk cId="1885211553" sldId="364"/>
            <ac:spMk id="4" creationId="{B942204C-B1E5-97E2-B366-FFE5CCE505F7}"/>
          </ac:spMkLst>
        </pc:spChg>
        <pc:spChg chg="add mod">
          <ac:chgData name="河井 祐樹" userId="bdc621ca-a081-4ed6-a0bd-41395e87d027" providerId="ADAL" clId="{E1A2775F-2D02-5054-A930-DE4DE272F573}" dt="2026-02-24T08:29:48.830" v="5" actId="571"/>
          <ac:spMkLst>
            <pc:docMk/>
            <pc:sldMk cId="1885211553" sldId="364"/>
            <ac:spMk id="5" creationId="{14C86B6E-321F-8A4F-7A9F-95AB8B17BF31}"/>
          </ac:spMkLst>
        </pc:spChg>
        <pc:spChg chg="add mod">
          <ac:chgData name="河井 祐樹" userId="bdc621ca-a081-4ed6-a0bd-41395e87d027" providerId="ADAL" clId="{E1A2775F-2D02-5054-A930-DE4DE272F573}" dt="2026-02-24T08:29:52.106" v="6" actId="571"/>
          <ac:spMkLst>
            <pc:docMk/>
            <pc:sldMk cId="1885211553" sldId="364"/>
            <ac:spMk id="6" creationId="{C4C26394-E45C-8A64-063C-42E31283C9E2}"/>
          </ac:spMkLst>
        </pc:spChg>
        <pc:spChg chg="add mod">
          <ac:chgData name="河井 祐樹" userId="bdc621ca-a081-4ed6-a0bd-41395e87d027" providerId="ADAL" clId="{E1A2775F-2D02-5054-A930-DE4DE272F573}" dt="2026-02-24T08:30:25.918" v="11" actId="571"/>
          <ac:spMkLst>
            <pc:docMk/>
            <pc:sldMk cId="1885211553" sldId="364"/>
            <ac:spMk id="20" creationId="{3F848869-BE2E-0BB0-70DA-D94E73212A0C}"/>
          </ac:spMkLst>
        </pc:spChg>
        <pc:spChg chg="add mod">
          <ac:chgData name="河井 祐樹" userId="bdc621ca-a081-4ed6-a0bd-41395e87d027" providerId="ADAL" clId="{E1A2775F-2D02-5054-A930-DE4DE272F573}" dt="2026-02-24T08:30:42.364" v="17" actId="14100"/>
          <ac:spMkLst>
            <pc:docMk/>
            <pc:sldMk cId="1885211553" sldId="364"/>
            <ac:spMk id="21" creationId="{2594F992-B9EE-F7C6-B434-380EB4436774}"/>
          </ac:spMkLst>
        </pc:spChg>
        <pc:spChg chg="add mod">
          <ac:chgData name="河井 祐樹" userId="bdc621ca-a081-4ed6-a0bd-41395e87d027" providerId="ADAL" clId="{E1A2775F-2D02-5054-A930-DE4DE272F573}" dt="2026-02-24T08:30:25.918" v="11" actId="571"/>
          <ac:spMkLst>
            <pc:docMk/>
            <pc:sldMk cId="1885211553" sldId="364"/>
            <ac:spMk id="22" creationId="{A08E859C-EB43-F9B0-7A0C-3C3F0C5B29AD}"/>
          </ac:spMkLst>
        </pc:spChg>
      </pc:sldChg>
      <pc:sldChg chg="addSp delSp modSp new mod modAnim">
        <pc:chgData name="河井 祐樹" userId="bdc621ca-a081-4ed6-a0bd-41395e87d027" providerId="ADAL" clId="{E1A2775F-2D02-5054-A930-DE4DE272F573}" dt="2026-02-25T05:38:02.205" v="64" actId="20577"/>
        <pc:sldMkLst>
          <pc:docMk/>
          <pc:sldMk cId="1644804074" sldId="370"/>
        </pc:sldMkLst>
        <pc:spChg chg="add mod">
          <ac:chgData name="河井 祐樹" userId="bdc621ca-a081-4ed6-a0bd-41395e87d027" providerId="ADAL" clId="{E1A2775F-2D02-5054-A930-DE4DE272F573}" dt="2026-02-25T05:38:02.205" v="64" actId="20577"/>
          <ac:spMkLst>
            <pc:docMk/>
            <pc:sldMk cId="1644804074" sldId="370"/>
            <ac:spMk id="5" creationId="{ADD40C15-BB61-538C-DA73-B7967CFB7665}"/>
          </ac:spMkLst>
        </pc:spChg>
        <pc:picChg chg="add mod">
          <ac:chgData name="河井 祐樹" userId="bdc621ca-a081-4ed6-a0bd-41395e87d027" providerId="ADAL" clId="{E1A2775F-2D02-5054-A930-DE4DE272F573}" dt="2026-02-25T05:37:28.571" v="25" actId="1076"/>
          <ac:picMkLst>
            <pc:docMk/>
            <pc:sldMk cId="1644804074" sldId="370"/>
            <ac:picMk id="6" creationId="{F74F8E21-9647-FD7B-194F-D53C59FF6869}"/>
          </ac:picMkLst>
        </pc:picChg>
      </pc:sldChg>
      <pc:sldChg chg="addSp delSp modSp add mod delAnim modAnim">
        <pc:chgData name="河井 祐樹" userId="bdc621ca-a081-4ed6-a0bd-41395e87d027" providerId="ADAL" clId="{E1A2775F-2D02-5054-A930-DE4DE272F573}" dt="2026-02-25T05:40:35.919" v="84" actId="20577"/>
        <pc:sldMkLst>
          <pc:docMk/>
          <pc:sldMk cId="3295533838" sldId="371"/>
        </pc:sldMkLst>
        <pc:spChg chg="mod">
          <ac:chgData name="河井 祐樹" userId="bdc621ca-a081-4ed6-a0bd-41395e87d027" providerId="ADAL" clId="{E1A2775F-2D02-5054-A930-DE4DE272F573}" dt="2026-02-25T05:40:35.919" v="84" actId="20577"/>
          <ac:spMkLst>
            <pc:docMk/>
            <pc:sldMk cId="3295533838" sldId="371"/>
            <ac:spMk id="5" creationId="{ADD40C15-BB61-538C-DA73-B7967CFB7665}"/>
          </ac:spMkLst>
        </pc:spChg>
        <pc:picChg chg="add mod">
          <ac:chgData name="河井 祐樹" userId="bdc621ca-a081-4ed6-a0bd-41395e87d027" providerId="ADAL" clId="{E1A2775F-2D02-5054-A930-DE4DE272F573}" dt="2026-02-25T05:40:27.277" v="70" actId="14100"/>
          <ac:picMkLst>
            <pc:docMk/>
            <pc:sldMk cId="3295533838" sldId="371"/>
            <ac:picMk id="2" creationId="{B49FAFD2-1C8C-279F-638B-8E205F948464}"/>
          </ac:picMkLst>
        </pc:picChg>
      </pc:sldChg>
      <pc:sldChg chg="addSp delSp modSp add mod addAnim delAnim modAnim">
        <pc:chgData name="河井 祐樹" userId="bdc621ca-a081-4ed6-a0bd-41395e87d027" providerId="ADAL" clId="{E1A2775F-2D02-5054-A930-DE4DE272F573}" dt="2026-02-25T05:46:20.776" v="125" actId="14100"/>
        <pc:sldMkLst>
          <pc:docMk/>
          <pc:sldMk cId="3296533361" sldId="372"/>
        </pc:sldMkLst>
        <pc:spChg chg="mod">
          <ac:chgData name="河井 祐樹" userId="bdc621ca-a081-4ed6-a0bd-41395e87d027" providerId="ADAL" clId="{E1A2775F-2D02-5054-A930-DE4DE272F573}" dt="2026-02-25T05:45:12.781" v="116" actId="20577"/>
          <ac:spMkLst>
            <pc:docMk/>
            <pc:sldMk cId="3296533361" sldId="372"/>
            <ac:spMk id="5" creationId="{ADD40C15-BB61-538C-DA73-B7967CFB7665}"/>
          </ac:spMkLst>
        </pc:spChg>
        <pc:picChg chg="add mod">
          <ac:chgData name="河井 祐樹" userId="bdc621ca-a081-4ed6-a0bd-41395e87d027" providerId="ADAL" clId="{E1A2775F-2D02-5054-A930-DE4DE272F573}" dt="2026-02-25T05:46:20.776" v="125" actId="14100"/>
          <ac:picMkLst>
            <pc:docMk/>
            <pc:sldMk cId="3296533361" sldId="372"/>
            <ac:picMk id="3" creationId="{549C38FD-2EAD-095E-9B89-6531C797A7D5}"/>
          </ac:picMkLst>
        </pc:picChg>
      </pc:sldChg>
      <pc:sldChg chg="addSp delSp modSp add mod delAnim modAnim">
        <pc:chgData name="河井 祐樹" userId="bdc621ca-a081-4ed6-a0bd-41395e87d027" providerId="ADAL" clId="{E1A2775F-2D02-5054-A930-DE4DE272F573}" dt="2026-02-25T05:55:30.758" v="178" actId="14100"/>
        <pc:sldMkLst>
          <pc:docMk/>
          <pc:sldMk cId="727123701" sldId="373"/>
        </pc:sldMkLst>
        <pc:spChg chg="mod">
          <ac:chgData name="河井 祐樹" userId="bdc621ca-a081-4ed6-a0bd-41395e87d027" providerId="ADAL" clId="{E1A2775F-2D02-5054-A930-DE4DE272F573}" dt="2026-02-25T05:55:00.395" v="173" actId="20577"/>
          <ac:spMkLst>
            <pc:docMk/>
            <pc:sldMk cId="727123701" sldId="373"/>
            <ac:spMk id="5" creationId="{ADD40C15-BB61-538C-DA73-B7967CFB7665}"/>
          </ac:spMkLst>
        </pc:spChg>
        <pc:picChg chg="add mod">
          <ac:chgData name="河井 祐樹" userId="bdc621ca-a081-4ed6-a0bd-41395e87d027" providerId="ADAL" clId="{E1A2775F-2D02-5054-A930-DE4DE272F573}" dt="2026-02-25T05:55:30.758" v="178" actId="14100"/>
          <ac:picMkLst>
            <pc:docMk/>
            <pc:sldMk cId="727123701" sldId="373"/>
            <ac:picMk id="2" creationId="{BFBC0665-1637-7590-8843-12BFB2E037F2}"/>
          </ac:picMkLst>
        </pc:picChg>
      </pc:sldChg>
      <pc:sldChg chg="addSp delSp modSp add mod delAnim modAnim">
        <pc:chgData name="河井 祐樹" userId="bdc621ca-a081-4ed6-a0bd-41395e87d027" providerId="ADAL" clId="{E1A2775F-2D02-5054-A930-DE4DE272F573}" dt="2026-02-25T06:11:40.512" v="205" actId="14100"/>
        <pc:sldMkLst>
          <pc:docMk/>
          <pc:sldMk cId="2233725533" sldId="374"/>
        </pc:sldMkLst>
        <pc:spChg chg="mod">
          <ac:chgData name="河井 祐樹" userId="bdc621ca-a081-4ed6-a0bd-41395e87d027" providerId="ADAL" clId="{E1A2775F-2D02-5054-A930-DE4DE272F573}" dt="2026-02-25T06:11:04.065" v="200" actId="20577"/>
          <ac:spMkLst>
            <pc:docMk/>
            <pc:sldMk cId="2233725533" sldId="374"/>
            <ac:spMk id="5" creationId="{ADD40C15-BB61-538C-DA73-B7967CFB7665}"/>
          </ac:spMkLst>
        </pc:spChg>
        <pc:picChg chg="add mod">
          <ac:chgData name="河井 祐樹" userId="bdc621ca-a081-4ed6-a0bd-41395e87d027" providerId="ADAL" clId="{E1A2775F-2D02-5054-A930-DE4DE272F573}" dt="2026-02-25T06:11:40.512" v="205" actId="14100"/>
          <ac:picMkLst>
            <pc:docMk/>
            <pc:sldMk cId="2233725533" sldId="374"/>
            <ac:picMk id="3" creationId="{A3A6E0B0-8758-A24A-EE0D-DEA7AD1B77F2}"/>
          </ac:picMkLst>
        </pc:picChg>
      </pc:sldChg>
      <pc:sldMasterChg chg="setBg">
        <pc:chgData name="河井 祐樹" userId="bdc621ca-a081-4ed6-a0bd-41395e87d027" providerId="ADAL" clId="{E1A2775F-2D02-5054-A930-DE4DE272F573}" dt="2026-02-27T04:11:50.027" v="207"/>
        <pc:sldMasterMkLst>
          <pc:docMk/>
          <pc:sldMasterMk cId="2094712805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6795FF-E794-0F43-BB2B-91B1DDB518F0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57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70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759AD-0E6A-5446-9256-2AA613174C3E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9D4D84-754B-3641-ACD5-FDD2B87BFB7A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30E98-7AB5-3147-9595-D7E0FB59A109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734AC-D8AF-8B4B-8EE6-221235D6DF34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CCA63-7415-8A43-A0F9-F7D059EC45B1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78178-FED8-1A41-A570-A656EEC2A21F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C95D59-E88F-964D-8681-D5B9162E532D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D0891-CAA9-CC49-8D59-2124F77197A2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1F023-EE91-8040-81C8-1D77DFD91E8B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89382-012B-3B41-81DE-00B95F410E07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2852D-CB7D-A248-A108-76193BB46504}" type="datetime1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fld id="{98EC42AF-F11A-E845-AEFF-BCEBEB410F3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03479719?h=7317ba3feb&amp;amp;app_id=12296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951420915?h=ccc059e1cf&amp;amp;app_id=1229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951421910?h=8c0b0cc5eb&amp;amp;app_id=12296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951423478?h=ba5cc20ffd&amp;amp;app_id=1229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03477416?h=e918291f97&amp;amp;app_id=12296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720090" y="2444115"/>
            <a:ext cx="4398175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6400" b="1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保育</a:t>
            </a:r>
            <a:endParaRPr kumimoji="1" lang="ja-JP" altLang="en-US" sz="6400" b="1" dirty="0">
              <a:solidFill>
                <a:srgbClr val="EA608E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297F5F5-88E0-C9B7-D3A0-C099CA24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44" y="-18472"/>
            <a:ext cx="6871855" cy="63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BE61-0FC7-E601-6940-57B202F7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473A7D-D76E-E327-DD07-1E6E4375DCDB}"/>
              </a:ext>
            </a:extLst>
          </p:cNvPr>
          <p:cNvSpPr txBox="1"/>
          <p:nvPr/>
        </p:nvSpPr>
        <p:spPr>
          <a:xfrm>
            <a:off x="696000" y="309888"/>
            <a:ext cx="1080000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en-US" altLang="ja-JP" sz="3600" b="1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発達の順序性</a:t>
            </a:r>
            <a:r>
              <a:rPr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（個人差がある）</a:t>
            </a:r>
            <a:endParaRPr kumimoji="1" lang="ja-JP" altLang="en-US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E597D06-B094-5A30-8D61-36022604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D74CD3D-9704-B41E-37A2-7E28D847130A}"/>
              </a:ext>
            </a:extLst>
          </p:cNvPr>
          <p:cNvSpPr txBox="1"/>
          <p:nvPr/>
        </p:nvSpPr>
        <p:spPr>
          <a:xfrm>
            <a:off x="720000" y="4434171"/>
            <a:ext cx="2570948" cy="633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新生児</a:t>
            </a:r>
            <a:endParaRPr kumimoji="1"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手を握りしめている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D7F3B25-E6CF-B25C-47DD-83A46246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0" y="2415319"/>
            <a:ext cx="2450558" cy="1373428"/>
          </a:xfrm>
          <a:prstGeom prst="rect">
            <a:avLst/>
          </a:prstGeom>
        </p:spPr>
      </p:pic>
      <p:pic>
        <p:nvPicPr>
          <p:cNvPr id="10" name="図 9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BA095D6-68F1-5410-F8B2-3941B63E7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39" y="2415319"/>
            <a:ext cx="2570948" cy="1492808"/>
          </a:xfrm>
          <a:prstGeom prst="rect">
            <a:avLst/>
          </a:prstGeom>
        </p:spPr>
      </p:pic>
      <p:pic>
        <p:nvPicPr>
          <p:cNvPr id="14" name="図 13" descr="抽象, 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44B5F6D-F8BE-2011-E259-B87B5D8B1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581" y="2274570"/>
            <a:ext cx="2157528" cy="1633557"/>
          </a:xfrm>
          <a:prstGeom prst="rect">
            <a:avLst/>
          </a:prstGeom>
        </p:spPr>
      </p:pic>
      <p:pic>
        <p:nvPicPr>
          <p:cNvPr id="26" name="図 25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93E05BB-8BD8-C471-2BFC-8A43B846B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31" y="2090757"/>
            <a:ext cx="2245269" cy="1817370"/>
          </a:xfrm>
          <a:prstGeom prst="rect">
            <a:avLst/>
          </a:prstGeom>
        </p:spPr>
      </p:pic>
      <p:pic>
        <p:nvPicPr>
          <p:cNvPr id="17" name="図 1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461B0FD-BE8A-B144-C8EE-331A431C5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05847" y="2879082"/>
            <a:ext cx="706120" cy="739845"/>
          </a:xfrm>
          <a:prstGeom prst="rect">
            <a:avLst/>
          </a:prstGeom>
        </p:spPr>
      </p:pic>
      <p:pic>
        <p:nvPicPr>
          <p:cNvPr id="27" name="図 2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A4A6DB4-A262-98CF-327F-554B2BF7B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51627" y="2879083"/>
            <a:ext cx="706120" cy="739845"/>
          </a:xfrm>
          <a:prstGeom prst="rect">
            <a:avLst/>
          </a:prstGeom>
        </p:spPr>
      </p:pic>
      <p:pic>
        <p:nvPicPr>
          <p:cNvPr id="28" name="図 27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3354378-A02B-2BD5-0ADE-8F8E88AE3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666388" y="2879081"/>
            <a:ext cx="706120" cy="73984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8F71CCE-7CB0-2DF1-F26C-AD77E36DF5CB}"/>
              </a:ext>
            </a:extLst>
          </p:cNvPr>
          <p:cNvSpPr txBox="1"/>
          <p:nvPr/>
        </p:nvSpPr>
        <p:spPr>
          <a:xfrm>
            <a:off x="3557672" y="4362751"/>
            <a:ext cx="2743200" cy="12311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７か月前後</a:t>
            </a:r>
            <a:endParaRPr kumimoji="1"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ものを熊手形でつかむ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＝ </a:t>
            </a:r>
            <a:r>
              <a:rPr kumimoji="1" lang="ja-JP" altLang="en-US" sz="20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手掌把握</a:t>
            </a:r>
            <a:endParaRPr kumimoji="1" lang="en-US" altLang="ja-JP" sz="2000" b="1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しゅしょうはあく）</a:t>
            </a:r>
            <a:endParaRPr kumimoji="1"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C8C138B-D9BE-8813-2BC9-68DD78FE82A8}"/>
              </a:ext>
            </a:extLst>
          </p:cNvPr>
          <p:cNvSpPr txBox="1"/>
          <p:nvPr/>
        </p:nvSpPr>
        <p:spPr>
          <a:xfrm>
            <a:off x="6731810" y="4362751"/>
            <a:ext cx="2157528" cy="923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９か月前後</a:t>
            </a:r>
            <a:endParaRPr kumimoji="1"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指でものをつまむ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＝ </a:t>
            </a:r>
            <a:r>
              <a:rPr kumimoji="1" lang="ja-JP" altLang="en-US" sz="20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指先把握</a:t>
            </a:r>
            <a:endParaRPr kumimoji="1" lang="ja-JP" altLang="en-US" sz="2000" b="1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CFCE91-31D5-30D7-66F8-A4159E33D101}"/>
              </a:ext>
            </a:extLst>
          </p:cNvPr>
          <p:cNvSpPr txBox="1"/>
          <p:nvPr/>
        </p:nvSpPr>
        <p:spPr>
          <a:xfrm>
            <a:off x="9098280" y="4362750"/>
            <a:ext cx="3111427" cy="12311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11</a:t>
            </a:r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か月前後</a:t>
            </a:r>
            <a:endParaRPr kumimoji="1"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親指とひとさし指で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つまむ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＝ </a:t>
            </a:r>
            <a:r>
              <a:rPr lang="ja-JP" altLang="en-US" sz="20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ピンセット把握</a:t>
            </a:r>
            <a:endParaRPr kumimoji="1" lang="ja-JP" altLang="en-US" sz="2000" b="1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17ADA62-AB38-AAFA-C8E0-4AFC15DC50AC}"/>
              </a:ext>
            </a:extLst>
          </p:cNvPr>
          <p:cNvSpPr txBox="1"/>
          <p:nvPr/>
        </p:nvSpPr>
        <p:spPr>
          <a:xfrm>
            <a:off x="838200" y="1293077"/>
            <a:ext cx="696096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微細運動</a:t>
            </a:r>
            <a:endParaRPr kumimoji="1" lang="ja-JP" altLang="en-US" sz="3600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10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191188-DAC9-CF43-9593-8086090B0124}"/>
              </a:ext>
            </a:extLst>
          </p:cNvPr>
          <p:cNvSpPr txBox="1"/>
          <p:nvPr/>
        </p:nvSpPr>
        <p:spPr>
          <a:xfrm>
            <a:off x="1088584" y="508554"/>
            <a:ext cx="9913091" cy="153215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発育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と発達は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、遺伝的な性質、性差、成長の環境などによって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個人差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が大きい。</a:t>
            </a:r>
            <a:endParaRPr kumimoji="1" lang="ja-JP" altLang="en-US" sz="3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A8E39ADA-DB35-6546-8C2F-D6FF13281466}"/>
              </a:ext>
            </a:extLst>
          </p:cNvPr>
          <p:cNvSpPr/>
          <p:nvPr/>
        </p:nvSpPr>
        <p:spPr>
          <a:xfrm>
            <a:off x="4377695" y="1479961"/>
            <a:ext cx="1718305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6015F4-14F0-5E28-3298-9B7102EE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599FBF-A3FD-6CF9-8D6B-2F6F48BBEF4E}"/>
              </a:ext>
            </a:extLst>
          </p:cNvPr>
          <p:cNvSpPr txBox="1"/>
          <p:nvPr/>
        </p:nvSpPr>
        <p:spPr>
          <a:xfrm>
            <a:off x="9148796" y="3994442"/>
            <a:ext cx="26794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※</a:t>
            </a:r>
            <a:r>
              <a:rPr lang="ja-JP" altLang="en-US" sz="1600">
                <a:latin typeface="MS Gothic" panose="020B0609070205080204" pitchFamily="49" charset="-128"/>
                <a:ea typeface="MS Gothic" panose="020B0609070205080204" pitchFamily="49" charset="-128"/>
              </a:rPr>
              <a:t>乳幼児身体発育調査では、パーセンタイル値（小さい方から数えて何％めの値かを示す）を用いる。</a:t>
            </a:r>
            <a:endParaRPr lang="en-US" altLang="ja-JP" sz="1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kumimoji="1" lang="ja-JP" altLang="en-US" sz="1600">
                <a:latin typeface="MS Gothic" panose="020B0609070205080204" pitchFamily="49" charset="-128"/>
                <a:ea typeface="MS Gothic" panose="020B0609070205080204" pitchFamily="49" charset="-128"/>
              </a:rPr>
              <a:t>左図は、３および</a:t>
            </a:r>
            <a:r>
              <a:rPr kumimoji="1" lang="en-US" altLang="ja-JP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97</a:t>
            </a:r>
            <a:r>
              <a:rPr kumimoji="1" lang="ja-JP" altLang="en-US" sz="1600">
                <a:latin typeface="MS Gothic" panose="020B0609070205080204" pitchFamily="49" charset="-128"/>
                <a:ea typeface="MS Gothic" panose="020B0609070205080204" pitchFamily="49" charset="-128"/>
              </a:rPr>
              <a:t>パーセンタイル曲線の間の帯であり、</a:t>
            </a:r>
            <a:r>
              <a:rPr kumimoji="1" lang="en-US" altLang="ja-JP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94</a:t>
            </a:r>
            <a:r>
              <a:rPr kumimoji="1" lang="ja-JP" altLang="en-US" sz="1600">
                <a:latin typeface="MS Gothic" panose="020B0609070205080204" pitchFamily="49" charset="-128"/>
                <a:ea typeface="MS Gothic" panose="020B0609070205080204" pitchFamily="49" charset="-128"/>
              </a:rPr>
              <a:t>％の乳児が帯の中に入っている。</a:t>
            </a:r>
            <a:endParaRPr kumimoji="1" lang="ja-JP" altLang="en-US" sz="1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DEA483-5D49-34B0-A401-A26627C4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2322496"/>
            <a:ext cx="6496572" cy="39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495539-4BD3-265C-3260-2E2EC958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9B47F2-7690-CD5C-C451-80BCCBAE65D0}"/>
              </a:ext>
            </a:extLst>
          </p:cNvPr>
          <p:cNvSpPr txBox="1"/>
          <p:nvPr/>
        </p:nvSpPr>
        <p:spPr>
          <a:xfrm>
            <a:off x="640880" y="350932"/>
            <a:ext cx="5309977" cy="4924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20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▶︎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 胎児の発達と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母体の変化</a:t>
            </a:r>
            <a:endParaRPr kumimoji="1" lang="ja-JP" altLang="en-US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9" name="図 8" descr="カレンダー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E94052-9ED1-BAB5-EA85-740810CA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80" y="929047"/>
            <a:ext cx="9344393" cy="499990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4DB994-9A42-9A48-032B-B885E57E31A3}"/>
              </a:ext>
            </a:extLst>
          </p:cNvPr>
          <p:cNvSpPr txBox="1"/>
          <p:nvPr/>
        </p:nvSpPr>
        <p:spPr>
          <a:xfrm>
            <a:off x="10111340" y="3343629"/>
            <a:ext cx="1867300" cy="258532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just"/>
            <a:r>
              <a:rPr lang="ja-JP" altLang="en-US" sz="1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＊１　</a:t>
            </a:r>
            <a:r>
              <a:rPr lang="ja-JP" altLang="en-US" sz="1400">
                <a:latin typeface="MS Gothic" panose="020B0609070205080204" pitchFamily="49" charset="-128"/>
                <a:ea typeface="MS Gothic" panose="020B0609070205080204" pitchFamily="49" charset="-128"/>
              </a:rPr>
              <a:t>妊娠期間は、最終の生理（月経）が始まった日から数え、この日を０週０日とする（世界保健機関（</a:t>
            </a:r>
            <a:r>
              <a:rPr lang="en-US" altLang="ja-JP" sz="1400" dirty="0">
                <a:latin typeface="MS Gothic" panose="020B0609070205080204" pitchFamily="49" charset="-128"/>
                <a:ea typeface="MS Gothic" panose="020B0609070205080204" pitchFamily="49" charset="-128"/>
              </a:rPr>
              <a:t>WHO</a:t>
            </a:r>
            <a:r>
              <a:rPr lang="ja-JP" altLang="en-US" sz="1400">
                <a:latin typeface="MS Gothic" panose="020B0609070205080204" pitchFamily="49" charset="-128"/>
                <a:ea typeface="MS Gothic" panose="020B0609070205080204" pitchFamily="49" charset="-128"/>
              </a:rPr>
              <a:t>）定義）。</a:t>
            </a:r>
            <a:endParaRPr lang="en-US" altLang="ja-JP" sz="1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just"/>
            <a:endParaRPr kumimoji="1" lang="en-US" altLang="ja-JP" sz="1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just"/>
            <a:r>
              <a:rPr lang="ja-JP" altLang="en-US" sz="1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＊２　</a:t>
            </a:r>
            <a:r>
              <a:rPr lang="ja-JP" altLang="en-US" sz="1400">
                <a:latin typeface="MS Gothic" panose="020B0609070205080204" pitchFamily="49" charset="-128"/>
                <a:ea typeface="MS Gothic" panose="020B0609070205080204" pitchFamily="49" charset="-128"/>
              </a:rPr>
              <a:t>妊娠の途中から高血圧になり、母体や胎児に影響が出ることもある。かつては妊娠中毒症と呼ばれていた。</a:t>
            </a:r>
            <a:endParaRPr kumimoji="1" lang="ja-JP" altLang="en-US" sz="1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838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224EF5-3F31-E945-8A96-8498FF1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D40C15-BB61-538C-DA73-B7967CFB7665}"/>
              </a:ext>
            </a:extLst>
          </p:cNvPr>
          <p:cNvSpPr txBox="1"/>
          <p:nvPr/>
        </p:nvSpPr>
        <p:spPr>
          <a:xfrm>
            <a:off x="838200" y="750969"/>
            <a:ext cx="649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▼</a:t>
            </a:r>
            <a:r>
              <a:rPr kumimoji="1" lang="ja-JP" altLang="en-US" b="1"/>
              <a:t>胎児の様子（動画）</a:t>
            </a:r>
          </a:p>
        </p:txBody>
      </p:sp>
      <p:pic>
        <p:nvPicPr>
          <p:cNvPr id="2" name="オンライン メディア 1" descr="保育_胎児の様子">
            <a:hlinkClick r:id="" action="ppaction://media"/>
            <a:extLst>
              <a:ext uri="{FF2B5EF4-FFF2-40B4-BE49-F238E27FC236}">
                <a16:creationId xmlns:a16="http://schemas.microsoft.com/office/drawing/2014/main" id="{B49FAFD2-1C8C-279F-638B-8E205F9484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6603" y="1239983"/>
            <a:ext cx="8353054" cy="47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EC31-48E4-92D0-DA10-0DD0E91D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104A8A-400A-2163-DB2C-6A94D8C0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 descr="新聞, 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D13D38E-2E0E-9FB4-5A87-EAC9617E4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90" y="136525"/>
            <a:ext cx="7473950" cy="609567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CC5471-F034-AF50-EE4C-808156B723E6}"/>
              </a:ext>
            </a:extLst>
          </p:cNvPr>
          <p:cNvSpPr txBox="1"/>
          <p:nvPr/>
        </p:nvSpPr>
        <p:spPr>
          <a:xfrm>
            <a:off x="367748" y="438017"/>
            <a:ext cx="6960960" cy="11916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▶︎</a:t>
            </a:r>
            <a:r>
              <a:rPr lang="en-US" altLang="ja-JP" sz="2800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乳幼児期の</a:t>
            </a:r>
            <a:endParaRPr lang="en-US" altLang="ja-JP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発育・発達の例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733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3D24148-DB01-640D-1868-C3CFD222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2D7DB5-CE0D-3345-7C7B-596C150DEA24}"/>
              </a:ext>
            </a:extLst>
          </p:cNvPr>
          <p:cNvSpPr txBox="1"/>
          <p:nvPr/>
        </p:nvSpPr>
        <p:spPr>
          <a:xfrm>
            <a:off x="450874" y="473642"/>
            <a:ext cx="6960960" cy="11916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▶︎</a:t>
            </a:r>
            <a:r>
              <a:rPr lang="en-US" altLang="ja-JP" sz="2800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乳幼児期の</a:t>
            </a:r>
            <a:endParaRPr lang="en-US" altLang="ja-JP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発育・発達の例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 descr="テキスト, 新聞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D8394BA-A79D-5EEB-81CA-440F2A238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89" y="136524"/>
            <a:ext cx="7147141" cy="609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59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A80A4B-5CFB-B848-9A93-49454097336C}"/>
              </a:ext>
            </a:extLst>
          </p:cNvPr>
          <p:cNvSpPr txBox="1"/>
          <p:nvPr/>
        </p:nvSpPr>
        <p:spPr>
          <a:xfrm>
            <a:off x="696000" y="36373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3600" b="1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赤ちゃんを見てみよう！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D86742-DF11-364F-9040-FFBC7516A840}"/>
              </a:ext>
            </a:extLst>
          </p:cNvPr>
          <p:cNvSpPr txBox="1"/>
          <p:nvPr/>
        </p:nvSpPr>
        <p:spPr>
          <a:xfrm>
            <a:off x="720000" y="1407485"/>
            <a:ext cx="11167200" cy="4924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　新生児の体重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：平均：</a:t>
            </a:r>
            <a:r>
              <a:rPr lang="ja-JP" altLang="en-US" sz="3200" b="1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約 </a:t>
            </a:r>
            <a:r>
              <a:rPr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３</a:t>
            </a:r>
            <a:r>
              <a:rPr lang="ja-JP" altLang="en-US" sz="3200" b="1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3200" b="1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k</a:t>
            </a:r>
            <a:r>
              <a:rPr lang="en" altLang="ja-JP" sz="3200" b="1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g</a:t>
            </a:r>
            <a:r>
              <a:rPr lang="ja-JP" altLang="en" sz="3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ja-JP" altLang="en-US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身長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：</a:t>
            </a:r>
            <a:r>
              <a:rPr lang="ja-JP" altLang="en-US" sz="3200" b="1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約 </a:t>
            </a:r>
            <a:r>
              <a:rPr lang="en-US" altLang="ja-JP" sz="32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50</a:t>
            </a:r>
            <a:r>
              <a:rPr lang="ja-JP" altLang="en-US" sz="3200" b="1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" altLang="ja-JP" sz="3200" b="1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cm</a:t>
            </a:r>
            <a:endParaRPr kumimoji="1" lang="ja-JP" altLang="en-US" sz="3200" b="1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おむつをつけた赤ちゃん&#10;&#10;中程度の精度で自動的に生成された説明">
            <a:extLst>
              <a:ext uri="{FF2B5EF4-FFF2-40B4-BE49-F238E27FC236}">
                <a16:creationId xmlns:a16="http://schemas.microsoft.com/office/drawing/2014/main" id="{436C63F6-1B4B-9840-B577-FA150C0AC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260" y="1961483"/>
            <a:ext cx="9105900" cy="435952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4B94F7-709B-15D5-39EF-F2700E87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61AA33A2-9C18-8323-D44C-E5E3B1C7AF61}"/>
              </a:ext>
            </a:extLst>
          </p:cNvPr>
          <p:cNvSpPr/>
          <p:nvPr/>
        </p:nvSpPr>
        <p:spPr>
          <a:xfrm>
            <a:off x="5638581" y="1324484"/>
            <a:ext cx="706800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3F189B97-A0DA-4C27-ED1F-1FB7BF090C40}"/>
              </a:ext>
            </a:extLst>
          </p:cNvPr>
          <p:cNvSpPr/>
          <p:nvPr/>
        </p:nvSpPr>
        <p:spPr>
          <a:xfrm>
            <a:off x="9355383" y="1324484"/>
            <a:ext cx="706800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A9F37D-E220-2F4E-98E1-1504C2697AA6}"/>
              </a:ext>
            </a:extLst>
          </p:cNvPr>
          <p:cNvSpPr txBox="1"/>
          <p:nvPr/>
        </p:nvSpPr>
        <p:spPr>
          <a:xfrm>
            <a:off x="720000" y="360000"/>
            <a:ext cx="1080000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36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原始反射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ja-JP" altLang="en-US" sz="36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新生児反射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）とは？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D86D05-8094-DF47-B934-E31AC436CAC9}"/>
              </a:ext>
            </a:extLst>
          </p:cNvPr>
          <p:cNvSpPr txBox="1"/>
          <p:nvPr/>
        </p:nvSpPr>
        <p:spPr>
          <a:xfrm>
            <a:off x="850075" y="1397326"/>
            <a:ext cx="4603810" cy="357790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新生児期は、ある特定の刺激に対して、無意識的に決まった行動を起こすが、しばらくするとあらわれなくなる。</a:t>
            </a:r>
            <a:endParaRPr kumimoji="1" lang="ja-JP" altLang="en-US" sz="32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3CDCCF-9AAB-929D-187C-46D0B422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7" name="図 6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2FD0D26-1106-57E7-3C2A-D01E47C3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355" y="1080000"/>
            <a:ext cx="5712645" cy="5111314"/>
          </a:xfrm>
          <a:prstGeom prst="rect">
            <a:avLst/>
          </a:prstGeom>
        </p:spPr>
      </p:pic>
      <p:sp>
        <p:nvSpPr>
          <p:cNvPr id="5" name="メモ 4">
            <a:extLst>
              <a:ext uri="{FF2B5EF4-FFF2-40B4-BE49-F238E27FC236}">
                <a16:creationId xmlns:a16="http://schemas.microsoft.com/office/drawing/2014/main" id="{ABCA3D64-996A-81F0-D3E0-2B1D47E53AC8}"/>
              </a:ext>
            </a:extLst>
          </p:cNvPr>
          <p:cNvSpPr/>
          <p:nvPr/>
        </p:nvSpPr>
        <p:spPr>
          <a:xfrm>
            <a:off x="8529326" y="1162462"/>
            <a:ext cx="1231362" cy="421789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57B712FF-E7DD-6750-0E62-894CCDAA215F}"/>
              </a:ext>
            </a:extLst>
          </p:cNvPr>
          <p:cNvSpPr/>
          <p:nvPr/>
        </p:nvSpPr>
        <p:spPr>
          <a:xfrm>
            <a:off x="8529326" y="2888073"/>
            <a:ext cx="1231362" cy="421789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メモ 7">
            <a:extLst>
              <a:ext uri="{FF2B5EF4-FFF2-40B4-BE49-F238E27FC236}">
                <a16:creationId xmlns:a16="http://schemas.microsoft.com/office/drawing/2014/main" id="{E1E68A46-286F-1F2E-EB59-8EA56571C497}"/>
              </a:ext>
            </a:extLst>
          </p:cNvPr>
          <p:cNvSpPr/>
          <p:nvPr/>
        </p:nvSpPr>
        <p:spPr>
          <a:xfrm>
            <a:off x="8529326" y="4613684"/>
            <a:ext cx="1231362" cy="421789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A8F3FA9-4DE4-E26C-79C5-D7B8E13A4272}"/>
              </a:ext>
            </a:extLst>
          </p:cNvPr>
          <p:cNvCxnSpPr>
            <a:cxnSpLocks/>
          </p:cNvCxnSpPr>
          <p:nvPr/>
        </p:nvCxnSpPr>
        <p:spPr>
          <a:xfrm>
            <a:off x="755074" y="972801"/>
            <a:ext cx="6536375" cy="0"/>
          </a:xfrm>
          <a:prstGeom prst="line">
            <a:avLst/>
          </a:prstGeom>
          <a:ln w="44450">
            <a:solidFill>
              <a:srgbClr val="EA6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224EF5-3F31-E945-8A96-8498FF1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D40C15-BB61-538C-DA73-B7967CFB7665}"/>
              </a:ext>
            </a:extLst>
          </p:cNvPr>
          <p:cNvSpPr txBox="1"/>
          <p:nvPr/>
        </p:nvSpPr>
        <p:spPr>
          <a:xfrm>
            <a:off x="838200" y="750969"/>
            <a:ext cx="649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▼</a:t>
            </a:r>
            <a:r>
              <a:rPr kumimoji="1" lang="ja-JP" altLang="en-US" b="1"/>
              <a:t>新生児の原始反射の様子（動画）</a:t>
            </a:r>
          </a:p>
        </p:txBody>
      </p:sp>
      <p:pic>
        <p:nvPicPr>
          <p:cNvPr id="3" name="オンライン メディア 2" descr="保育_新生児の様子_把握反射">
            <a:hlinkClick r:id="" action="ppaction://media"/>
            <a:extLst>
              <a:ext uri="{FF2B5EF4-FFF2-40B4-BE49-F238E27FC236}">
                <a16:creationId xmlns:a16="http://schemas.microsoft.com/office/drawing/2014/main" id="{549C38FD-2EAD-095E-9B89-6531C797A7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66995" y="1393433"/>
            <a:ext cx="8027031" cy="45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72FE07-865E-9644-A882-3BB7D2B6C821}"/>
              </a:ext>
            </a:extLst>
          </p:cNvPr>
          <p:cNvSpPr txBox="1"/>
          <p:nvPr/>
        </p:nvSpPr>
        <p:spPr>
          <a:xfrm>
            <a:off x="7612082" y="1989622"/>
            <a:ext cx="4156800" cy="39395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眠っている新生児が時折見せる微笑み（ほほえみ）を、</a:t>
            </a:r>
            <a:r>
              <a:rPr lang="ja-JP" altLang="en-US" sz="32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生理的微笑</a:t>
            </a:r>
            <a:r>
              <a:rPr lang="ja-JP" altLang="en-US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と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いう。</a:t>
            </a: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まわり</a:t>
            </a:r>
            <a:r>
              <a:rPr lang="ja-JP" altLang="en-US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の人から「子育てしたい」という気持ちを引き出すために起こるといわれている。</a:t>
            </a:r>
            <a:endParaRPr kumimoji="1" lang="ja-JP" altLang="en-US" sz="32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口を開けている赤ちゃん&#10;&#10;自動的に生成された説明">
            <a:extLst>
              <a:ext uri="{FF2B5EF4-FFF2-40B4-BE49-F238E27FC236}">
                <a16:creationId xmlns:a16="http://schemas.microsoft.com/office/drawing/2014/main" id="{99E1B709-2B07-5643-974A-8F5FA43F21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99" y="543894"/>
            <a:ext cx="6506479" cy="487125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76C654-19F8-1A11-3140-1EF090B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1F34E1EA-158D-43B7-EA83-33B7B4ADD230}"/>
              </a:ext>
            </a:extLst>
          </p:cNvPr>
          <p:cNvSpPr/>
          <p:nvPr/>
        </p:nvSpPr>
        <p:spPr>
          <a:xfrm>
            <a:off x="9487566" y="3020980"/>
            <a:ext cx="2233815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5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720000" y="2622808"/>
            <a:ext cx="10800000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ja-JP" sz="5400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❶</a:t>
            </a:r>
            <a:r>
              <a:rPr lang="ja-JP" altLang="en-US" sz="5400">
                <a:solidFill>
                  <a:srgbClr val="ED6D1D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子どもはどう生まれ育つ？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1573619" y="3683977"/>
            <a:ext cx="8941981" cy="0"/>
          </a:xfrm>
          <a:prstGeom prst="line">
            <a:avLst/>
          </a:prstGeom>
          <a:ln w="63500">
            <a:gradFill>
              <a:gsLst>
                <a:gs pos="0">
                  <a:srgbClr val="FFE5FD"/>
                </a:gs>
                <a:gs pos="30000">
                  <a:srgbClr val="EA608E"/>
                </a:gs>
                <a:gs pos="70000">
                  <a:srgbClr val="EA608E"/>
                </a:gs>
                <a:gs pos="50000">
                  <a:srgbClr val="EA608E"/>
                </a:gs>
                <a:gs pos="100000">
                  <a:srgbClr val="FFE5F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8726A5E-B504-60DD-C60E-8C93BCE3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589CA-D9A8-9F43-F72D-C0C0AD07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44398F-2A58-4CDD-659A-56EEC548F79B}"/>
              </a:ext>
            </a:extLst>
          </p:cNvPr>
          <p:cNvSpPr txBox="1"/>
          <p:nvPr/>
        </p:nvSpPr>
        <p:spPr>
          <a:xfrm>
            <a:off x="720000" y="360000"/>
            <a:ext cx="1080000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新生児の特徴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AEB5CC-AAB6-E090-58CE-1C95CDBAD5F9}"/>
              </a:ext>
            </a:extLst>
          </p:cNvPr>
          <p:cNvSpPr txBox="1"/>
          <p:nvPr/>
        </p:nvSpPr>
        <p:spPr>
          <a:xfrm>
            <a:off x="889555" y="1102971"/>
            <a:ext cx="5942610" cy="50552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・新生児の頭の骨には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kumimoji="1" lang="ja-JP" altLang="en-US" sz="3200" b="1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kumimoji="1"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泉門</a:t>
            </a:r>
            <a:r>
              <a:rPr kumimoji="1" lang="ja-JP" altLang="en-US" sz="3200" b="1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とよばれる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隙間がある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・生後３</a:t>
            </a:r>
            <a:r>
              <a:rPr kumimoji="1" lang="en-US" altLang="ja-JP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４日ごろに体重が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出生時より５</a:t>
            </a:r>
            <a:r>
              <a:rPr lang="en-US" altLang="ja-JP" sz="3200" dirty="0">
                <a:latin typeface="MS Gothic" panose="020B0609070205080204" pitchFamily="49" charset="-128"/>
                <a:ea typeface="MS Gothic" panose="020B0609070205080204" pitchFamily="49" charset="-128"/>
              </a:rPr>
              <a:t>〜10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％減少</a:t>
            </a: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 ＝ </a:t>
            </a:r>
            <a:r>
              <a:rPr kumimoji="1"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生理的体重減少</a:t>
            </a:r>
            <a:endParaRPr kumimoji="1" lang="en-US" altLang="ja-JP" sz="3200" b="1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47D977-2393-8E0F-8544-30BDFD6A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7" name="図 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5D3BFC-3B10-66FF-B416-4D146EA2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19" y="1006331"/>
            <a:ext cx="4778184" cy="4762005"/>
          </a:xfrm>
          <a:prstGeom prst="rect">
            <a:avLst/>
          </a:prstGeom>
        </p:spPr>
      </p:pic>
      <p:sp>
        <p:nvSpPr>
          <p:cNvPr id="8" name="メモ 7">
            <a:extLst>
              <a:ext uri="{FF2B5EF4-FFF2-40B4-BE49-F238E27FC236}">
                <a16:creationId xmlns:a16="http://schemas.microsoft.com/office/drawing/2014/main" id="{8EA76AAE-352D-1412-F8D9-A571463F58B3}"/>
              </a:ext>
            </a:extLst>
          </p:cNvPr>
          <p:cNvSpPr/>
          <p:nvPr/>
        </p:nvSpPr>
        <p:spPr>
          <a:xfrm>
            <a:off x="1297435" y="1951673"/>
            <a:ext cx="1171089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メモ 8">
            <a:extLst>
              <a:ext uri="{FF2B5EF4-FFF2-40B4-BE49-F238E27FC236}">
                <a16:creationId xmlns:a16="http://schemas.microsoft.com/office/drawing/2014/main" id="{AC9E9078-BD86-7D7C-C1AF-B31FD2D4F847}"/>
              </a:ext>
            </a:extLst>
          </p:cNvPr>
          <p:cNvSpPr/>
          <p:nvPr/>
        </p:nvSpPr>
        <p:spPr>
          <a:xfrm>
            <a:off x="1990323" y="5653651"/>
            <a:ext cx="3116067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5C6581E0-454C-6810-2B7B-525294ACD191}"/>
              </a:ext>
            </a:extLst>
          </p:cNvPr>
          <p:cNvSpPr/>
          <p:nvPr/>
        </p:nvSpPr>
        <p:spPr>
          <a:xfrm>
            <a:off x="10507004" y="1838390"/>
            <a:ext cx="1442453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6A6A12DF-2BAB-7110-F581-5DD3E3F8DB9C}"/>
              </a:ext>
            </a:extLst>
          </p:cNvPr>
          <p:cNvSpPr/>
          <p:nvPr/>
        </p:nvSpPr>
        <p:spPr>
          <a:xfrm>
            <a:off x="10371797" y="4906327"/>
            <a:ext cx="1442453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AB70A41-EB99-44AE-E5A5-70B0B1CD7BD3}"/>
              </a:ext>
            </a:extLst>
          </p:cNvPr>
          <p:cNvCxnSpPr>
            <a:cxnSpLocks/>
          </p:cNvCxnSpPr>
          <p:nvPr/>
        </p:nvCxnSpPr>
        <p:spPr>
          <a:xfrm>
            <a:off x="755074" y="972801"/>
            <a:ext cx="2938152" cy="0"/>
          </a:xfrm>
          <a:prstGeom prst="line">
            <a:avLst/>
          </a:prstGeom>
          <a:ln w="44450">
            <a:solidFill>
              <a:srgbClr val="EA6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5844096-8F36-2653-7C52-A7FBD74F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1B36F8-FD3A-9AC0-6C95-8CD2873D64EF}"/>
              </a:ext>
            </a:extLst>
          </p:cNvPr>
          <p:cNvSpPr txBox="1"/>
          <p:nvPr/>
        </p:nvSpPr>
        <p:spPr>
          <a:xfrm>
            <a:off x="921451" y="371534"/>
            <a:ext cx="10444754" cy="57938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・</a:t>
            </a:r>
            <a:r>
              <a:rPr kumimoji="1" lang="ja-JP" altLang="en-US" sz="32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胎盤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（たいばん）や、出産後に数日間分泌される </a:t>
            </a:r>
            <a:r>
              <a:rPr kumimoji="1"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初乳</a:t>
            </a:r>
            <a:r>
              <a:rPr kumimoji="1" lang="ja-JP" altLang="en-US" sz="3200" b="1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endParaRPr kumimoji="1" lang="en-US" altLang="ja-JP" sz="32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を通して、母親から</a:t>
            </a:r>
            <a:r>
              <a:rPr lang="ja-JP" altLang="en-US" sz="32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抗体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が移行する</a:t>
            </a: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 ＝ </a:t>
            </a:r>
            <a:r>
              <a:rPr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受動免疫</a:t>
            </a:r>
            <a:endParaRPr lang="en-US" altLang="ja-JP" sz="3200" b="1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その他の特徴</a:t>
            </a: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・</a:t>
            </a:r>
            <a:r>
              <a:rPr kumimoji="1" lang="ja-JP" altLang="en-US" sz="32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生理的黄疸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（せいりてきおうだん）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・</a:t>
            </a:r>
            <a:r>
              <a:rPr kumimoji="1" lang="ja-JP" altLang="en-US" sz="32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児斑</a:t>
            </a:r>
            <a:r>
              <a:rPr kumimoji="1"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（じはん）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　・</a:t>
            </a:r>
            <a:r>
              <a:rPr lang="ja-JP" altLang="en-US" sz="32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腹式呼吸</a:t>
            </a:r>
            <a:r>
              <a:rPr lang="ja-JP" altLang="en-US" sz="3200" b="1">
                <a:latin typeface="MS Gothic" panose="020B0609070205080204" pitchFamily="49" charset="-128"/>
                <a:ea typeface="MS Gothic" panose="020B0609070205080204" pitchFamily="49" charset="-128"/>
              </a:rPr>
              <a:t>　　　　　　　　　　　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など</a:t>
            </a:r>
            <a:endParaRPr kumimoji="1"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4EE66079-FB97-A026-FBD2-82987709D66A}"/>
              </a:ext>
            </a:extLst>
          </p:cNvPr>
          <p:cNvSpPr/>
          <p:nvPr/>
        </p:nvSpPr>
        <p:spPr>
          <a:xfrm>
            <a:off x="10358145" y="511547"/>
            <a:ext cx="1114383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498556A3-61AD-0607-18ED-14DD84A0C7FC}"/>
              </a:ext>
            </a:extLst>
          </p:cNvPr>
          <p:cNvSpPr/>
          <p:nvPr/>
        </p:nvSpPr>
        <p:spPr>
          <a:xfrm>
            <a:off x="2015134" y="1947040"/>
            <a:ext cx="1939349" cy="50455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1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396CBE-A0ED-DD48-870D-7D6A4D658810}"/>
              </a:ext>
            </a:extLst>
          </p:cNvPr>
          <p:cNvSpPr txBox="1"/>
          <p:nvPr/>
        </p:nvSpPr>
        <p:spPr>
          <a:xfrm>
            <a:off x="268308" y="520976"/>
            <a:ext cx="10205908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（３）人のかかわりと心の発達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D9E1DA-FA49-3F45-ACD3-663F618D6661}"/>
              </a:ext>
            </a:extLst>
          </p:cNvPr>
          <p:cNvSpPr txBox="1"/>
          <p:nvPr/>
        </p:nvSpPr>
        <p:spPr>
          <a:xfrm>
            <a:off x="720000" y="1620000"/>
            <a:ext cx="10752000" cy="319414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ほかの人とかかわり合いながら、集団のなかで過ごす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力を </a:t>
            </a:r>
            <a:r>
              <a:rPr lang="ja-JP" altLang="en-US" sz="36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社会性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 と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いう。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子どもが社会性を身につけるには、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愛着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アタッチメント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）の形成が大切である。</a:t>
            </a:r>
            <a:endParaRPr kumimoji="1" lang="ja-JP" altLang="en-US" sz="3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D9E16BF5-BB30-2144-A0CF-8B5D6BFAA6EA}"/>
              </a:ext>
            </a:extLst>
          </p:cNvPr>
          <p:cNvSpPr/>
          <p:nvPr/>
        </p:nvSpPr>
        <p:spPr>
          <a:xfrm>
            <a:off x="2209800" y="2554041"/>
            <a:ext cx="1649819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1470EC-D3D5-8A9A-CB7C-CD43BDF5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64A05BDB-0EFF-2FBD-3F84-0E26F6DB3F67}"/>
              </a:ext>
            </a:extLst>
          </p:cNvPr>
          <p:cNvSpPr/>
          <p:nvPr/>
        </p:nvSpPr>
        <p:spPr>
          <a:xfrm>
            <a:off x="720000" y="4172379"/>
            <a:ext cx="129748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0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A0EEC-BE40-5BD9-9D91-1F0680574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A8B0F3-0653-C5C8-E076-F393C00417B4}"/>
              </a:ext>
            </a:extLst>
          </p:cNvPr>
          <p:cNvSpPr txBox="1"/>
          <p:nvPr/>
        </p:nvSpPr>
        <p:spPr>
          <a:xfrm>
            <a:off x="598124" y="877050"/>
            <a:ext cx="11065791" cy="40251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子どもは、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人見知り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をしたり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第一次反抗期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に入ってまわりの人に反抗したりしながらも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信頼関係 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を築き、自分自身に対する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信頼感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や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肯定感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を獲得していく。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やがて、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愛着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関係を築いた相手を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安全基地 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として、外の世界に興味を向けていく。</a:t>
            </a:r>
            <a:endParaRPr kumimoji="1" lang="ja-JP" altLang="en-US" sz="3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CCFE1AB7-D007-E34E-93A4-45B68CF2C218}"/>
              </a:ext>
            </a:extLst>
          </p:cNvPr>
          <p:cNvSpPr/>
          <p:nvPr/>
        </p:nvSpPr>
        <p:spPr>
          <a:xfrm>
            <a:off x="2837514" y="980294"/>
            <a:ext cx="201312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58B5AB9-3C2A-52F3-B747-05CE0260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FBCC3182-6CDE-7C57-8971-19B99CC74C72}"/>
              </a:ext>
            </a:extLst>
          </p:cNvPr>
          <p:cNvSpPr/>
          <p:nvPr/>
        </p:nvSpPr>
        <p:spPr>
          <a:xfrm>
            <a:off x="8027384" y="1830304"/>
            <a:ext cx="201312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34E02403-D551-691D-AF44-5E883904C889}"/>
              </a:ext>
            </a:extLst>
          </p:cNvPr>
          <p:cNvSpPr/>
          <p:nvPr/>
        </p:nvSpPr>
        <p:spPr>
          <a:xfrm>
            <a:off x="7586048" y="3446589"/>
            <a:ext cx="2151012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63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224EF5-3F31-E945-8A96-8498FF1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D40C15-BB61-538C-DA73-B7967CFB7665}"/>
              </a:ext>
            </a:extLst>
          </p:cNvPr>
          <p:cNvSpPr txBox="1"/>
          <p:nvPr/>
        </p:nvSpPr>
        <p:spPr>
          <a:xfrm>
            <a:off x="838200" y="750969"/>
            <a:ext cx="649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▼</a:t>
            </a:r>
            <a:r>
              <a:rPr kumimoji="1" lang="ja-JP" altLang="en-US" b="1"/>
              <a:t>幼児の第一次反抗期のイヤイヤ行動（動画）</a:t>
            </a:r>
          </a:p>
        </p:txBody>
      </p:sp>
      <p:pic>
        <p:nvPicPr>
          <p:cNvPr id="2" name="オンライン メディア 1" descr="保育_子どものイヤイヤにどう接する？">
            <a:hlinkClick r:id="" action="ppaction://media"/>
            <a:extLst>
              <a:ext uri="{FF2B5EF4-FFF2-40B4-BE49-F238E27FC236}">
                <a16:creationId xmlns:a16="http://schemas.microsoft.com/office/drawing/2014/main" id="{BFBC0665-1637-7590-8843-12BFB2E037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66995" y="1393433"/>
            <a:ext cx="8044928" cy="45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44D6E-940D-CC4D-02FD-6E0CB4B2D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B3E7C1A-9382-BE4B-8729-2A6A64ABB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6" y="1607893"/>
            <a:ext cx="2198416" cy="20657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EE1144D-45F0-90E4-2AA8-2EDC7134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142" y="1541568"/>
            <a:ext cx="2044290" cy="2132676"/>
          </a:xfrm>
          <a:prstGeom prst="rect">
            <a:avLst/>
          </a:prstGeom>
        </p:spPr>
      </p:pic>
      <p:pic>
        <p:nvPicPr>
          <p:cNvPr id="15" name="図 14" descr="部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F9F59F-AE0B-FD39-C6EA-54491093D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459" y="1567759"/>
            <a:ext cx="2086458" cy="219916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D75722A-F5A4-0110-0083-036CC09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220" y="1612484"/>
            <a:ext cx="2211964" cy="21544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62E0BB-C107-AA63-6E67-BD8E76ACB2CB}"/>
              </a:ext>
            </a:extLst>
          </p:cNvPr>
          <p:cNvSpPr txBox="1"/>
          <p:nvPr/>
        </p:nvSpPr>
        <p:spPr>
          <a:xfrm>
            <a:off x="720000" y="360000"/>
            <a:ext cx="1080000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愛着の形成と自立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284479-005F-A30C-2665-EB2AA134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83C38E-FFCF-054D-84B7-0E77A4E364EC}"/>
              </a:ext>
            </a:extLst>
          </p:cNvPr>
          <p:cNvSpPr txBox="1"/>
          <p:nvPr/>
        </p:nvSpPr>
        <p:spPr>
          <a:xfrm>
            <a:off x="354949" y="3975023"/>
            <a:ext cx="2570948" cy="18466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０か月</a:t>
            </a:r>
            <a:r>
              <a:rPr kumimoji="1" lang="en-US" altLang="ja-JP" sz="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３か月ごろ</a:t>
            </a:r>
            <a:endParaRPr kumimoji="1" lang="en-US" altLang="ja-JP" sz="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人に関心があるが、愛着の対象（おもに親）と他人の区別がないため、だれに対しても同じ反応を示す。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7" name="図 1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72B4A94-1119-5B0B-5972-641C6C3A6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05847" y="2650479"/>
            <a:ext cx="706120" cy="739845"/>
          </a:xfrm>
          <a:prstGeom prst="rect">
            <a:avLst/>
          </a:prstGeom>
        </p:spPr>
      </p:pic>
      <p:pic>
        <p:nvPicPr>
          <p:cNvPr id="27" name="図 2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B2A3F84-D568-AE08-1D08-C583702EF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51627" y="2650480"/>
            <a:ext cx="706120" cy="739845"/>
          </a:xfrm>
          <a:prstGeom prst="rect">
            <a:avLst/>
          </a:prstGeom>
        </p:spPr>
      </p:pic>
      <p:pic>
        <p:nvPicPr>
          <p:cNvPr id="28" name="図 27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65B895C-844B-8467-674E-DB5DEA35D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666388" y="2650478"/>
            <a:ext cx="706120" cy="73984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D9E5B9-E7AA-38A2-61F8-1F6EB7D60802}"/>
              </a:ext>
            </a:extLst>
          </p:cNvPr>
          <p:cNvSpPr txBox="1"/>
          <p:nvPr/>
        </p:nvSpPr>
        <p:spPr>
          <a:xfrm>
            <a:off x="3235718" y="3975023"/>
            <a:ext cx="2865042" cy="215443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３か月</a:t>
            </a:r>
            <a:r>
              <a:rPr kumimoji="1" lang="en-US" altLang="ja-JP" sz="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８か月ごろ</a:t>
            </a:r>
            <a:endParaRPr kumimoji="1" lang="en-US" altLang="ja-JP" sz="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自分への応答が多い愛着の対象に対してよく反応するが、見知らぬ人に対しては</a:t>
            </a:r>
            <a:r>
              <a:rPr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0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人見知り 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をして泣いたりいやがったりする。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6D9C9F-8224-DD2F-E47A-399412406FCD}"/>
              </a:ext>
            </a:extLst>
          </p:cNvPr>
          <p:cNvSpPr txBox="1"/>
          <p:nvPr/>
        </p:nvSpPr>
        <p:spPr>
          <a:xfrm>
            <a:off x="6410581" y="3975024"/>
            <a:ext cx="2570948" cy="18466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８か月</a:t>
            </a:r>
            <a:r>
              <a:rPr kumimoji="1" lang="en-US" altLang="ja-JP" sz="2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３歳ごろ</a:t>
            </a:r>
            <a:endParaRPr kumimoji="1" lang="en-US" altLang="ja-JP" sz="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愛着の対象がいなくなると、泣き出したり、あとを追ったりする。その人に抱き上げてもらうと泣きやむ。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E6044D-5C7E-D9E3-46DB-13B0BAD0C8E2}"/>
              </a:ext>
            </a:extLst>
          </p:cNvPr>
          <p:cNvSpPr txBox="1"/>
          <p:nvPr/>
        </p:nvSpPr>
        <p:spPr>
          <a:xfrm>
            <a:off x="9389371" y="3975023"/>
            <a:ext cx="2570948" cy="18466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000" b="1">
                <a:latin typeface="MS Gothic" panose="020B0609070205080204" pitchFamily="49" charset="-128"/>
                <a:ea typeface="MS Gothic" panose="020B0609070205080204" pitchFamily="49" charset="-128"/>
              </a:rPr>
              <a:t>３歳以降</a:t>
            </a:r>
            <a:endParaRPr kumimoji="1" lang="en-US" altLang="ja-JP" sz="20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愛着の対象を離れて、姿が見えなくなっても、泣かずに安心して過ごすことができるようになる。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01794A29-2EF9-5736-446B-6845812F62B9}"/>
              </a:ext>
            </a:extLst>
          </p:cNvPr>
          <p:cNvSpPr/>
          <p:nvPr/>
        </p:nvSpPr>
        <p:spPr>
          <a:xfrm>
            <a:off x="4045374" y="5194158"/>
            <a:ext cx="1224464" cy="339307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BED829A-DEEC-BF3D-4474-8385B93D9285}"/>
              </a:ext>
            </a:extLst>
          </p:cNvPr>
          <p:cNvCxnSpPr>
            <a:cxnSpLocks/>
          </p:cNvCxnSpPr>
          <p:nvPr/>
        </p:nvCxnSpPr>
        <p:spPr>
          <a:xfrm>
            <a:off x="755074" y="996552"/>
            <a:ext cx="3757549" cy="0"/>
          </a:xfrm>
          <a:prstGeom prst="line">
            <a:avLst/>
          </a:prstGeom>
          <a:ln w="44450">
            <a:solidFill>
              <a:srgbClr val="EA6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0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2194-7421-FAEB-C344-C0DF4C585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A6B922-734D-28A8-B6FE-DA9213AB45D1}"/>
              </a:ext>
            </a:extLst>
          </p:cNvPr>
          <p:cNvSpPr txBox="1"/>
          <p:nvPr/>
        </p:nvSpPr>
        <p:spPr>
          <a:xfrm>
            <a:off x="598125" y="877050"/>
            <a:ext cx="10995750" cy="43165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子どもは、乳児期には</a:t>
            </a:r>
            <a:r>
              <a:rPr lang="ja-JP" altLang="en-US" sz="32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クーイング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や </a:t>
            </a:r>
            <a:r>
              <a:rPr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喃語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 と呼ばれる声をはっし、１歳を過ぎる頃には意味をもった </a:t>
            </a:r>
            <a:r>
              <a:rPr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初語・始語 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（一語文）を話し始める。</a:t>
            </a: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その後、使える単語が急激に増えて </a:t>
            </a:r>
            <a:r>
              <a:rPr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二語文</a:t>
            </a:r>
            <a:r>
              <a:rPr lang="ja-JP" altLang="en-US" sz="3200" b="1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の表現を覚え、３歳ごろには、過去と現在、単数と複数、接続詞や助詞などを使う </a:t>
            </a:r>
            <a:r>
              <a:rPr lang="ja-JP" altLang="en-US" sz="32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多語文</a:t>
            </a:r>
            <a:r>
              <a:rPr lang="ja-JP" altLang="en-US" sz="3200">
                <a:latin typeface="MS Gothic" panose="020B0609070205080204" pitchFamily="49" charset="-128"/>
                <a:ea typeface="MS Gothic" panose="020B0609070205080204" pitchFamily="49" charset="-128"/>
              </a:rPr>
              <a:t> を使うことができるようになる。</a:t>
            </a:r>
            <a:endParaRPr lang="en-US" altLang="ja-JP" sz="3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60A7FA07-E4FA-C913-70F8-B6603A3DC15A}"/>
              </a:ext>
            </a:extLst>
          </p:cNvPr>
          <p:cNvSpPr/>
          <p:nvPr/>
        </p:nvSpPr>
        <p:spPr>
          <a:xfrm>
            <a:off x="7237780" y="935011"/>
            <a:ext cx="988825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E949961-2A44-2FB0-A23C-E8D7F36E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2B542C61-4A9D-CBAC-0F9B-36A1E9C2CBC0}"/>
              </a:ext>
            </a:extLst>
          </p:cNvPr>
          <p:cNvSpPr/>
          <p:nvPr/>
        </p:nvSpPr>
        <p:spPr>
          <a:xfrm>
            <a:off x="8452073" y="1702519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48A7000C-4789-D47F-9660-13570993BCF7}"/>
              </a:ext>
            </a:extLst>
          </p:cNvPr>
          <p:cNvSpPr/>
          <p:nvPr/>
        </p:nvSpPr>
        <p:spPr>
          <a:xfrm>
            <a:off x="7184615" y="3127221"/>
            <a:ext cx="1477391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F1F70948-2A2E-5EE5-5333-9C0CF070FA5C}"/>
              </a:ext>
            </a:extLst>
          </p:cNvPr>
          <p:cNvSpPr/>
          <p:nvPr/>
        </p:nvSpPr>
        <p:spPr>
          <a:xfrm>
            <a:off x="1865439" y="4611215"/>
            <a:ext cx="1549400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98A44-29AB-2CEC-BAD6-F0FB5838E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1EDA46-07BF-0E31-2EB7-5AB5B667F413}"/>
              </a:ext>
            </a:extLst>
          </p:cNvPr>
          <p:cNvSpPr txBox="1"/>
          <p:nvPr/>
        </p:nvSpPr>
        <p:spPr>
          <a:xfrm>
            <a:off x="720000" y="466875"/>
            <a:ext cx="1080000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言葉の発達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68A645-2BC1-4145-44DD-07D17822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3AC5AE-E70E-DCD8-C460-702ABD36813B}"/>
              </a:ext>
            </a:extLst>
          </p:cNvPr>
          <p:cNvSpPr txBox="1"/>
          <p:nvPr/>
        </p:nvSpPr>
        <p:spPr>
          <a:xfrm>
            <a:off x="415362" y="4016736"/>
            <a:ext cx="1888451" cy="14773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６か月ごろ</a:t>
            </a:r>
            <a:endParaRPr kumimoji="1"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24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喃語</a:t>
            </a:r>
            <a:endParaRPr lang="en-US" altLang="ja-JP" sz="2400" b="1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　（なんご）</a:t>
            </a:r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4ED615-D975-8248-4FB8-3EB7FF7BBDCA}"/>
              </a:ext>
            </a:extLst>
          </p:cNvPr>
          <p:cNvSpPr txBox="1"/>
          <p:nvPr/>
        </p:nvSpPr>
        <p:spPr>
          <a:xfrm>
            <a:off x="2825363" y="4016736"/>
            <a:ext cx="1518265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１歳ごろ</a:t>
            </a:r>
            <a:endParaRPr kumimoji="1"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一語文</a:t>
            </a:r>
            <a:endParaRPr lang="en-US" altLang="ja-JP" sz="2400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B9A531-CA9E-C849-8553-51549E875211}"/>
              </a:ext>
            </a:extLst>
          </p:cNvPr>
          <p:cNvSpPr txBox="1"/>
          <p:nvPr/>
        </p:nvSpPr>
        <p:spPr>
          <a:xfrm>
            <a:off x="5284953" y="3999039"/>
            <a:ext cx="1952891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１</a:t>
            </a:r>
            <a:r>
              <a:rPr kumimoji="1"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歳６か月</a:t>
            </a:r>
            <a:endParaRPr kumimoji="1"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en-US" altLang="ja-JP" sz="24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２歳</a:t>
            </a:r>
            <a:r>
              <a:rPr kumimoji="1"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ごろ</a:t>
            </a:r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二語文</a:t>
            </a:r>
            <a:endParaRPr lang="en-US" altLang="ja-JP" sz="2400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BB18A2-82AB-CF3A-47F4-72B6D50DC11B}"/>
              </a:ext>
            </a:extLst>
          </p:cNvPr>
          <p:cNvSpPr txBox="1"/>
          <p:nvPr/>
        </p:nvSpPr>
        <p:spPr>
          <a:xfrm>
            <a:off x="8052555" y="3999039"/>
            <a:ext cx="1518265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３歳ごろ</a:t>
            </a:r>
            <a:endParaRPr kumimoji="1"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多語文</a:t>
            </a:r>
            <a:endParaRPr lang="en-US" altLang="ja-JP" sz="2400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 descr="抽象, 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00232F3-46D3-C876-8367-23BDFB1EA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96" y="2045151"/>
            <a:ext cx="1185597" cy="1893415"/>
          </a:xfrm>
          <a:prstGeom prst="rect">
            <a:avLst/>
          </a:prstGeom>
        </p:spPr>
      </p:pic>
      <p:pic>
        <p:nvPicPr>
          <p:cNvPr id="11" name="図 10" descr="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D163C6-EF52-5446-2B0A-083D0514A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267" y="2125743"/>
            <a:ext cx="2756219" cy="1574105"/>
          </a:xfrm>
          <a:prstGeom prst="rect">
            <a:avLst/>
          </a:prstGeom>
        </p:spPr>
      </p:pic>
      <p:pic>
        <p:nvPicPr>
          <p:cNvPr id="14" name="図 13" descr="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850CB05-2FF3-4D4B-23C4-ED5877E7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41" y="2263406"/>
            <a:ext cx="1633249" cy="1603715"/>
          </a:xfrm>
          <a:prstGeom prst="rect">
            <a:avLst/>
          </a:prstGeom>
        </p:spPr>
      </p:pic>
      <p:pic>
        <p:nvPicPr>
          <p:cNvPr id="19" name="図 18" descr="抽象, 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DCE54AA-4F59-B57D-A168-0193619FB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296" y="1934061"/>
            <a:ext cx="1302434" cy="1957459"/>
          </a:xfrm>
          <a:prstGeom prst="rect">
            <a:avLst/>
          </a:prstGeom>
        </p:spPr>
      </p:pic>
      <p:pic>
        <p:nvPicPr>
          <p:cNvPr id="17" name="図 1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8A3AB16-79A3-EEF9-D110-8DE27A16F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924070" y="2895931"/>
            <a:ext cx="706120" cy="739845"/>
          </a:xfrm>
          <a:prstGeom prst="rect">
            <a:avLst/>
          </a:prstGeom>
        </p:spPr>
      </p:pic>
      <p:pic>
        <p:nvPicPr>
          <p:cNvPr id="27" name="図 2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161165F-4C6A-FE67-B412-6F6E7D27F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07395" y="2881641"/>
            <a:ext cx="706120" cy="739845"/>
          </a:xfrm>
          <a:prstGeom prst="rect">
            <a:avLst/>
          </a:prstGeom>
        </p:spPr>
      </p:pic>
      <p:pic>
        <p:nvPicPr>
          <p:cNvPr id="28" name="図 27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BEF8630-6472-1017-523D-FAF4AA54D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90116" y="2881640"/>
            <a:ext cx="706120" cy="739845"/>
          </a:xfrm>
          <a:prstGeom prst="rect">
            <a:avLst/>
          </a:prstGeom>
        </p:spPr>
      </p:pic>
      <p:pic>
        <p:nvPicPr>
          <p:cNvPr id="20" name="図 19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753AA8D-7717-8891-E2AC-12B130DF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578163" y="2881640"/>
            <a:ext cx="706120" cy="73984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92C3A4-7C1A-6E36-333A-E9709D475713}"/>
              </a:ext>
            </a:extLst>
          </p:cNvPr>
          <p:cNvSpPr txBox="1"/>
          <p:nvPr/>
        </p:nvSpPr>
        <p:spPr>
          <a:xfrm>
            <a:off x="10387926" y="2566582"/>
            <a:ext cx="1518265" cy="18466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４歳ごろ</a:t>
            </a:r>
            <a:endParaRPr kumimoji="1"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通常の</a:t>
            </a:r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会話が</a:t>
            </a:r>
            <a:endParaRPr lang="en-US" altLang="ja-JP" sz="2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 b="1">
                <a:latin typeface="MS Gothic" panose="020B0609070205080204" pitchFamily="49" charset="-128"/>
                <a:ea typeface="MS Gothic" panose="020B0609070205080204" pitchFamily="49" charset="-128"/>
              </a:rPr>
              <a:t>成立</a:t>
            </a:r>
            <a:endParaRPr lang="en-US" altLang="ja-JP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9A713B8-A24D-186B-91B2-2514541D864D}"/>
              </a:ext>
            </a:extLst>
          </p:cNvPr>
          <p:cNvCxnSpPr>
            <a:cxnSpLocks/>
          </p:cNvCxnSpPr>
          <p:nvPr/>
        </p:nvCxnSpPr>
        <p:spPr>
          <a:xfrm>
            <a:off x="755074" y="1103427"/>
            <a:ext cx="2498765" cy="0"/>
          </a:xfrm>
          <a:prstGeom prst="line">
            <a:avLst/>
          </a:prstGeom>
          <a:ln w="44450">
            <a:solidFill>
              <a:srgbClr val="EA6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81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7C30DB3-9424-5F30-82C1-E0F54C79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27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2D7E7A9-ADEA-F951-D04E-0B14AEFEC49F}"/>
              </a:ext>
            </a:extLst>
          </p:cNvPr>
          <p:cNvGrpSpPr/>
          <p:nvPr/>
        </p:nvGrpSpPr>
        <p:grpSpPr>
          <a:xfrm>
            <a:off x="720000" y="1504816"/>
            <a:ext cx="10752000" cy="4562004"/>
            <a:chOff x="720000" y="1504816"/>
            <a:chExt cx="10752000" cy="4562004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8E76095-802A-A2AB-59D4-065B4F0186CA}"/>
                </a:ext>
              </a:extLst>
            </p:cNvPr>
            <p:cNvSpPr txBox="1"/>
            <p:nvPr/>
          </p:nvSpPr>
          <p:spPr>
            <a:xfrm>
              <a:off x="720000" y="1504816"/>
              <a:ext cx="10752000" cy="61555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4000">
                  <a:latin typeface="MS Gothic" panose="020B0609070205080204" pitchFamily="49" charset="-128"/>
                  <a:ea typeface="MS Gothic" panose="020B0609070205080204" pitchFamily="49" charset="-128"/>
                </a:rPr>
                <a:t>遊びから学ぶこと</a:t>
              </a:r>
              <a:r>
                <a:rPr lang="en-US" altLang="ja-JP" sz="40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…</a:t>
              </a:r>
              <a:endParaRPr kumimoji="1" lang="ja-JP" altLang="en-US" sz="4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63B4741-F05E-0C1C-CF1C-0928800EC503}"/>
                </a:ext>
              </a:extLst>
            </p:cNvPr>
            <p:cNvSpPr txBox="1">
              <a:spLocks/>
            </p:cNvSpPr>
            <p:nvPr/>
          </p:nvSpPr>
          <p:spPr>
            <a:xfrm>
              <a:off x="1711402" y="2265852"/>
              <a:ext cx="3600000" cy="864000"/>
            </a:xfrm>
            <a:prstGeom prst="roundRect">
              <a:avLst/>
            </a:prstGeom>
            <a:gradFill flip="none" rotWithShape="1">
              <a:gsLst>
                <a:gs pos="0">
                  <a:srgbClr val="EFBFB8"/>
                </a:gs>
                <a:gs pos="100000">
                  <a:srgbClr val="FFDCDC"/>
                </a:gs>
              </a:gsLst>
              <a:lin ang="13500000" scaled="1"/>
              <a:tileRect/>
            </a:gradFill>
            <a:ln w="25400" cap="flat">
              <a:solidFill>
                <a:srgbClr val="E5A08D"/>
              </a:solidFill>
              <a:round/>
            </a:ln>
          </p:spPr>
          <p:txBody>
            <a:bodyPr wrap="square" tIns="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運動能力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0C61C4F-2C1E-D1F6-C1CE-07C7D7BF3F3C}"/>
                </a:ext>
              </a:extLst>
            </p:cNvPr>
            <p:cNvSpPr txBox="1">
              <a:spLocks/>
            </p:cNvSpPr>
            <p:nvPr/>
          </p:nvSpPr>
          <p:spPr>
            <a:xfrm>
              <a:off x="1711402" y="3220841"/>
              <a:ext cx="3600000" cy="864000"/>
            </a:xfrm>
            <a:prstGeom prst="roundRect">
              <a:avLst/>
            </a:prstGeom>
            <a:gradFill flip="none" rotWithShape="1">
              <a:gsLst>
                <a:gs pos="0">
                  <a:srgbClr val="AFD1B2"/>
                </a:gs>
                <a:gs pos="100000">
                  <a:srgbClr val="E3EFE1"/>
                </a:gs>
              </a:gsLst>
              <a:lin ang="13500000" scaled="1"/>
              <a:tileRect/>
            </a:gradFill>
            <a:ln w="25400" cap="flat">
              <a:solidFill>
                <a:srgbClr val="A0CAA8"/>
              </a:solidFill>
              <a:round/>
            </a:ln>
          </p:spPr>
          <p:txBody>
            <a:bodyPr wrap="square" tIns="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感覚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9E72CD2-82EA-364A-88C2-9A1595409E27}"/>
                </a:ext>
              </a:extLst>
            </p:cNvPr>
            <p:cNvSpPr txBox="1">
              <a:spLocks/>
            </p:cNvSpPr>
            <p:nvPr/>
          </p:nvSpPr>
          <p:spPr>
            <a:xfrm>
              <a:off x="1711402" y="4175830"/>
              <a:ext cx="3600000" cy="900000"/>
            </a:xfrm>
            <a:prstGeom prst="roundRect">
              <a:avLst/>
            </a:prstGeom>
            <a:gradFill flip="none" rotWithShape="1">
              <a:gsLst>
                <a:gs pos="0">
                  <a:srgbClr val="F0C99F"/>
                </a:gs>
                <a:gs pos="100000">
                  <a:srgbClr val="FAE3D1"/>
                </a:gs>
              </a:gsLst>
              <a:lin ang="13500000" scaled="1"/>
              <a:tileRect/>
            </a:gradFill>
            <a:ln w="25400" cap="flat">
              <a:solidFill>
                <a:srgbClr val="E9B27F"/>
              </a:solidFill>
              <a:round/>
            </a:ln>
          </p:spPr>
          <p:txBody>
            <a:bodyPr wrap="square" tIns="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情緒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AD7F6A7-7115-D72D-91EC-388093411088}"/>
                </a:ext>
              </a:extLst>
            </p:cNvPr>
            <p:cNvSpPr txBox="1">
              <a:spLocks/>
            </p:cNvSpPr>
            <p:nvPr/>
          </p:nvSpPr>
          <p:spPr>
            <a:xfrm>
              <a:off x="1711402" y="5166820"/>
              <a:ext cx="3600000" cy="9000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3500000" scaled="1"/>
              <a:tileRect/>
            </a:gradFill>
            <a:ln w="25400" cap="flat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 wrap="square" tIns="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社会性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BAE3F1C-BE7F-BF89-F7D8-6B6167D8AFD9}"/>
                </a:ext>
              </a:extLst>
            </p:cNvPr>
            <p:cNvSpPr txBox="1">
              <a:spLocks/>
            </p:cNvSpPr>
            <p:nvPr/>
          </p:nvSpPr>
          <p:spPr>
            <a:xfrm>
              <a:off x="6368970" y="2265852"/>
              <a:ext cx="3600000" cy="864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3500000" scaled="1"/>
              <a:tileRect/>
            </a:gradFill>
            <a:ln w="25400" cap="flat">
              <a:solidFill>
                <a:schemeClr val="accent4">
                  <a:lumMod val="60000"/>
                  <a:lumOff val="40000"/>
                </a:schemeClr>
              </a:solidFill>
              <a:round/>
            </a:ln>
          </p:spPr>
          <p:txBody>
            <a:bodyPr wrap="square" tIns="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知的能力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6C57C5A-5959-E889-4505-E0A8A4570738}"/>
                </a:ext>
              </a:extLst>
            </p:cNvPr>
            <p:cNvSpPr txBox="1">
              <a:spLocks/>
            </p:cNvSpPr>
            <p:nvPr/>
          </p:nvSpPr>
          <p:spPr>
            <a:xfrm>
              <a:off x="6368970" y="3220841"/>
              <a:ext cx="3600000" cy="864000"/>
            </a:xfrm>
            <a:prstGeom prst="roundRect">
              <a:avLst/>
            </a:prstGeom>
            <a:gradFill flip="none" rotWithShape="1">
              <a:gsLst>
                <a:gs pos="0">
                  <a:srgbClr val="E29DEB"/>
                </a:gs>
                <a:gs pos="100000">
                  <a:srgbClr val="F7DAFF"/>
                </a:gs>
              </a:gsLst>
              <a:lin ang="13500000" scaled="1"/>
              <a:tileRect/>
            </a:gradFill>
            <a:ln w="25400" cap="flat">
              <a:solidFill>
                <a:srgbClr val="E29DEB"/>
              </a:solidFill>
              <a:round/>
            </a:ln>
          </p:spPr>
          <p:txBody>
            <a:bodyPr wrap="square" tIns="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好奇心・探求心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02BE93D-FB85-441B-00BD-F2B541D26E83}"/>
                </a:ext>
              </a:extLst>
            </p:cNvPr>
            <p:cNvSpPr txBox="1">
              <a:spLocks/>
            </p:cNvSpPr>
            <p:nvPr/>
          </p:nvSpPr>
          <p:spPr>
            <a:xfrm>
              <a:off x="6368970" y="4175830"/>
              <a:ext cx="3600000" cy="900000"/>
            </a:xfrm>
            <a:prstGeom prst="roundRect">
              <a:avLst/>
            </a:prstGeom>
            <a:gradFill flip="none" rotWithShape="1">
              <a:gsLst>
                <a:gs pos="0">
                  <a:srgbClr val="CDDE80"/>
                </a:gs>
                <a:gs pos="100000">
                  <a:srgbClr val="ECFFBF"/>
                </a:gs>
              </a:gsLst>
              <a:lin ang="13500000" scaled="1"/>
              <a:tileRect/>
            </a:gradFill>
            <a:ln w="25400" cap="flat">
              <a:solidFill>
                <a:srgbClr val="CDDE80"/>
              </a:solidFill>
              <a:round/>
            </a:ln>
          </p:spPr>
          <p:txBody>
            <a:bodyPr wrap="square" tIns="0" bIns="46800" rtlCol="0" anchor="ctr" anchorCtr="1">
              <a:noAutofit/>
            </a:bodyPr>
            <a:lstStyle/>
            <a:p>
              <a:pPr algn="ctr"/>
              <a:r>
                <a:rPr lang="ja-JP" altLang="en-US" sz="3400">
                  <a:latin typeface="MS Gothic" panose="020B0609070205080204" pitchFamily="49" charset="-128"/>
                  <a:ea typeface="MS Gothic" panose="020B0609070205080204" pitchFamily="49" charset="-128"/>
                </a:rPr>
                <a:t>自律性</a:t>
              </a:r>
              <a:endParaRPr kumimoji="1" lang="ja-JP" altLang="en-US" sz="3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FE85E0-AE77-237B-12E6-E5F98AA8F0C7}"/>
              </a:ext>
            </a:extLst>
          </p:cNvPr>
          <p:cNvSpPr txBox="1"/>
          <p:nvPr/>
        </p:nvSpPr>
        <p:spPr>
          <a:xfrm>
            <a:off x="345426" y="354185"/>
            <a:ext cx="10205908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（４）子どもと遊び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C41FD608-F68A-0D07-A6BA-7091CC393A48}"/>
              </a:ext>
            </a:extLst>
          </p:cNvPr>
          <p:cNvSpPr/>
          <p:nvPr/>
        </p:nvSpPr>
        <p:spPr>
          <a:xfrm>
            <a:off x="2403752" y="2385486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B942204C-B1E5-97E2-B366-FFE5CCE505F7}"/>
              </a:ext>
            </a:extLst>
          </p:cNvPr>
          <p:cNvSpPr/>
          <p:nvPr/>
        </p:nvSpPr>
        <p:spPr>
          <a:xfrm>
            <a:off x="2403752" y="3310519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14C86B6E-321F-8A4F-7A9F-95AB8B17BF31}"/>
              </a:ext>
            </a:extLst>
          </p:cNvPr>
          <p:cNvSpPr/>
          <p:nvPr/>
        </p:nvSpPr>
        <p:spPr>
          <a:xfrm>
            <a:off x="2403752" y="4299347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C4C26394-E45C-8A64-063C-42E31283C9E2}"/>
              </a:ext>
            </a:extLst>
          </p:cNvPr>
          <p:cNvSpPr/>
          <p:nvPr/>
        </p:nvSpPr>
        <p:spPr>
          <a:xfrm>
            <a:off x="2403752" y="5298807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メモ 19">
            <a:extLst>
              <a:ext uri="{FF2B5EF4-FFF2-40B4-BE49-F238E27FC236}">
                <a16:creationId xmlns:a16="http://schemas.microsoft.com/office/drawing/2014/main" id="{3F848869-BE2E-0BB0-70DA-D94E73212A0C}"/>
              </a:ext>
            </a:extLst>
          </p:cNvPr>
          <p:cNvSpPr/>
          <p:nvPr/>
        </p:nvSpPr>
        <p:spPr>
          <a:xfrm>
            <a:off x="6933222" y="2385486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メモ 20">
            <a:extLst>
              <a:ext uri="{FF2B5EF4-FFF2-40B4-BE49-F238E27FC236}">
                <a16:creationId xmlns:a16="http://schemas.microsoft.com/office/drawing/2014/main" id="{2594F992-B9EE-F7C6-B434-380EB4436774}"/>
              </a:ext>
            </a:extLst>
          </p:cNvPr>
          <p:cNvSpPr/>
          <p:nvPr/>
        </p:nvSpPr>
        <p:spPr>
          <a:xfrm>
            <a:off x="6645349" y="3310519"/>
            <a:ext cx="3051544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メモ 21">
            <a:extLst>
              <a:ext uri="{FF2B5EF4-FFF2-40B4-BE49-F238E27FC236}">
                <a16:creationId xmlns:a16="http://schemas.microsoft.com/office/drawing/2014/main" id="{A08E859C-EB43-F9B0-7A0C-3C3F0C5B29AD}"/>
              </a:ext>
            </a:extLst>
          </p:cNvPr>
          <p:cNvSpPr/>
          <p:nvPr/>
        </p:nvSpPr>
        <p:spPr>
          <a:xfrm>
            <a:off x="6933222" y="4299347"/>
            <a:ext cx="2355296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224EF5-3F31-E945-8A96-8498FF1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D40C15-BB61-538C-DA73-B7967CFB7665}"/>
              </a:ext>
            </a:extLst>
          </p:cNvPr>
          <p:cNvSpPr txBox="1"/>
          <p:nvPr/>
        </p:nvSpPr>
        <p:spPr>
          <a:xfrm>
            <a:off x="838200" y="750969"/>
            <a:ext cx="649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▼</a:t>
            </a:r>
            <a:r>
              <a:rPr kumimoji="1" lang="ja-JP" altLang="en-US" b="1"/>
              <a:t>子どもの遊びの様子（動画）</a:t>
            </a:r>
          </a:p>
        </p:txBody>
      </p:sp>
      <p:pic>
        <p:nvPicPr>
          <p:cNvPr id="3" name="オンライン メディア 2" descr="保育_子どもの遊び1">
            <a:hlinkClick r:id="" action="ppaction://media"/>
            <a:extLst>
              <a:ext uri="{FF2B5EF4-FFF2-40B4-BE49-F238E27FC236}">
                <a16:creationId xmlns:a16="http://schemas.microsoft.com/office/drawing/2014/main" id="{A3A6E0B0-8758-A24A-EE0D-DEA7AD1B77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66995" y="1393433"/>
            <a:ext cx="8110158" cy="45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354A3C-22DF-6174-8C66-482BECF690BD}"/>
              </a:ext>
            </a:extLst>
          </p:cNvPr>
          <p:cNvSpPr txBox="1"/>
          <p:nvPr/>
        </p:nvSpPr>
        <p:spPr>
          <a:xfrm>
            <a:off x="5179704" y="767211"/>
            <a:ext cx="6664634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子どもの発達には法則や個人差があることに気づこう。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D8525A-1C66-551E-6588-1F87B8503294}"/>
              </a:ext>
            </a:extLst>
          </p:cNvPr>
          <p:cNvSpPr txBox="1"/>
          <p:nvPr/>
        </p:nvSpPr>
        <p:spPr>
          <a:xfrm>
            <a:off x="5179704" y="2636777"/>
            <a:ext cx="6499152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発達には愛着形成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が重要</a:t>
            </a:r>
            <a:r>
              <a:rPr kumimoji="1"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で</a:t>
            </a:r>
            <a:r>
              <a:rPr kumimoji="1"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あることを理解しよう。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3675848-27CE-B15B-AD00-54B70F036C1A}"/>
              </a:ext>
            </a:extLst>
          </p:cNvPr>
          <p:cNvSpPr txBox="1"/>
          <p:nvPr/>
        </p:nvSpPr>
        <p:spPr>
          <a:xfrm>
            <a:off x="5179704" y="4709146"/>
            <a:ext cx="6499152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800"/>
              </a:spcAft>
            </a:pPr>
            <a:r>
              <a:rPr kumimoji="1"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子どもの発達をうながすかかわり方を具体的に考えよう。</a:t>
            </a:r>
          </a:p>
        </p:txBody>
      </p:sp>
      <p:pic>
        <p:nvPicPr>
          <p:cNvPr id="3" name="図 2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2B33A1C-7B67-AB7C-61E6-5B85EB24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9"/>
          <a:stretch/>
        </p:blipFill>
        <p:spPr>
          <a:xfrm>
            <a:off x="625568" y="750276"/>
            <a:ext cx="4105291" cy="1354237"/>
          </a:xfrm>
          <a:prstGeom prst="rect">
            <a:avLst/>
          </a:prstGeom>
        </p:spPr>
      </p:pic>
      <p:pic>
        <p:nvPicPr>
          <p:cNvPr id="5" name="図 4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450E51-8379-231D-2C13-81F31991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6" r="1"/>
          <a:stretch/>
        </p:blipFill>
        <p:spPr>
          <a:xfrm>
            <a:off x="625568" y="2379452"/>
            <a:ext cx="4265592" cy="1659153"/>
          </a:xfrm>
          <a:prstGeom prst="rect">
            <a:avLst/>
          </a:prstGeom>
        </p:spPr>
      </p:pic>
      <p:pic>
        <p:nvPicPr>
          <p:cNvPr id="7" name="図 6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E616C91-B9BA-E78B-67F0-2A416A36CD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5568" y="4506128"/>
            <a:ext cx="3933110" cy="1474916"/>
          </a:xfrm>
          <a:prstGeom prst="rect">
            <a:avLst/>
          </a:prstGeom>
        </p:spPr>
      </p:pic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CF5F73C2-048E-3FDC-5315-B742C126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8EC42AF-F11A-E845-AEFF-BCEBEB410F3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25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DB9612C-0B27-0C75-18B2-77106705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29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8B0372B-DA38-0B3C-D175-4E5731A786DA}"/>
              </a:ext>
            </a:extLst>
          </p:cNvPr>
          <p:cNvGrpSpPr/>
          <p:nvPr/>
        </p:nvGrpSpPr>
        <p:grpSpPr>
          <a:xfrm>
            <a:off x="720000" y="360000"/>
            <a:ext cx="10752000" cy="5559715"/>
            <a:chOff x="720000" y="360000"/>
            <a:chExt cx="10752000" cy="5559715"/>
          </a:xfrm>
        </p:grpSpPr>
        <p:pic>
          <p:nvPicPr>
            <p:cNvPr id="4" name="図 3" descr="野球, 選手, 振る, ボール が含まれている画像&#10;&#10;自動的に生成された説明">
              <a:extLst>
                <a:ext uri="{FF2B5EF4-FFF2-40B4-BE49-F238E27FC236}">
                  <a16:creationId xmlns:a16="http://schemas.microsoft.com/office/drawing/2014/main" id="{2F281A67-D610-2087-5F3F-8032AA68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3466" y="360000"/>
              <a:ext cx="2857500" cy="1231900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7946E65-C065-9F0C-D659-CD486B726CAF}"/>
                </a:ext>
              </a:extLst>
            </p:cNvPr>
            <p:cNvSpPr txBox="1"/>
            <p:nvPr/>
          </p:nvSpPr>
          <p:spPr>
            <a:xfrm>
              <a:off x="720000" y="1006169"/>
              <a:ext cx="10752000" cy="295465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altLang="ja-JP" sz="4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 </a:t>
              </a:r>
              <a:r>
                <a:rPr lang="ja-JP" altLang="en-US" sz="4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児童文化</a:t>
              </a:r>
            </a:p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子どもの豊かな情操や健やかな発達を促すために作られた、文学・美術、音楽演劇など。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DACD186-8891-7942-2346-C0C38546BACB}"/>
                </a:ext>
              </a:extLst>
            </p:cNvPr>
            <p:cNvSpPr txBox="1"/>
            <p:nvPr/>
          </p:nvSpPr>
          <p:spPr>
            <a:xfrm>
              <a:off x="720000" y="4442387"/>
              <a:ext cx="10752000" cy="147732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 </a:t>
              </a:r>
              <a:r>
                <a:rPr lang="ja-JP" altLang="en-US" sz="4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児童文化財</a:t>
              </a:r>
            </a:p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児童文化を伝える手段。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sp>
        <p:nvSpPr>
          <p:cNvPr id="11" name="メモ 10">
            <a:extLst>
              <a:ext uri="{FF2B5EF4-FFF2-40B4-BE49-F238E27FC236}">
                <a16:creationId xmlns:a16="http://schemas.microsoft.com/office/drawing/2014/main" id="{9D5912EB-4E64-A9CF-B15B-84CD683F432E}"/>
              </a:ext>
            </a:extLst>
          </p:cNvPr>
          <p:cNvSpPr/>
          <p:nvPr/>
        </p:nvSpPr>
        <p:spPr>
          <a:xfrm>
            <a:off x="707311" y="1006169"/>
            <a:ext cx="3004977" cy="68922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メモ 11">
            <a:extLst>
              <a:ext uri="{FF2B5EF4-FFF2-40B4-BE49-F238E27FC236}">
                <a16:creationId xmlns:a16="http://schemas.microsoft.com/office/drawing/2014/main" id="{BA15962E-9D61-CAB7-DDFC-8F264714AF79}"/>
              </a:ext>
            </a:extLst>
          </p:cNvPr>
          <p:cNvSpPr/>
          <p:nvPr/>
        </p:nvSpPr>
        <p:spPr>
          <a:xfrm>
            <a:off x="720000" y="4490254"/>
            <a:ext cx="3649868" cy="68922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6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25A9E24-E234-83C0-1E58-40BD9E54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30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395804E-D62F-1526-AA29-BFBEA44EE8E2}"/>
              </a:ext>
            </a:extLst>
          </p:cNvPr>
          <p:cNvGrpSpPr/>
          <p:nvPr/>
        </p:nvGrpSpPr>
        <p:grpSpPr>
          <a:xfrm>
            <a:off x="719998" y="360000"/>
            <a:ext cx="10899721" cy="5841000"/>
            <a:chOff x="719998" y="360000"/>
            <a:chExt cx="10899721" cy="5841000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5E02166-6602-7350-C6AE-77925D40F7F0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800">
                  <a:solidFill>
                    <a:srgbClr val="EA608E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文化施設</a:t>
              </a:r>
              <a:endParaRPr kumimoji="1"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5" name="図 4" descr="人, フェンス, 動物, 屋外 が含まれている画像&#10;&#10;自動的に生成された説明">
              <a:extLst>
                <a:ext uri="{FF2B5EF4-FFF2-40B4-BE49-F238E27FC236}">
                  <a16:creationId xmlns:a16="http://schemas.microsoft.com/office/drawing/2014/main" id="{E6D02AB7-5D5A-E45C-6CF6-FE26DAF0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002" y="1095342"/>
              <a:ext cx="4171036" cy="277200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B30619B-3828-2E4C-EA55-736425918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0381" y="434341"/>
              <a:ext cx="4365785" cy="277200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8FDE814-DF21-A4D6-18A5-F90A8A43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8518" y="3429000"/>
              <a:ext cx="4154755" cy="2772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4236E1-9C27-4F21-E3C4-E1EA24821BBE}"/>
                </a:ext>
              </a:extLst>
            </p:cNvPr>
            <p:cNvSpPr txBox="1"/>
            <p:nvPr/>
          </p:nvSpPr>
          <p:spPr>
            <a:xfrm>
              <a:off x="719998" y="3901579"/>
              <a:ext cx="2504463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動物園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FC65EB4-5EC0-9D3D-2711-58CDF0594531}"/>
                </a:ext>
              </a:extLst>
            </p:cNvPr>
            <p:cNvSpPr txBox="1"/>
            <p:nvPr/>
          </p:nvSpPr>
          <p:spPr>
            <a:xfrm>
              <a:off x="10367487" y="3251807"/>
              <a:ext cx="1252232" cy="861774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　　▲</a:t>
              </a:r>
              <a:endParaRPr lang="en-US" altLang="ja-JP" sz="2800" dirty="0">
                <a:solidFill>
                  <a:schemeClr val="accent4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水族館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E04AB74A-7090-24B7-795C-AB90F4401E62}"/>
                </a:ext>
              </a:extLst>
            </p:cNvPr>
            <p:cNvGrpSpPr/>
            <p:nvPr/>
          </p:nvGrpSpPr>
          <p:grpSpPr>
            <a:xfrm>
              <a:off x="3601052" y="5762658"/>
              <a:ext cx="1517466" cy="430887"/>
              <a:chOff x="835502" y="5160413"/>
              <a:chExt cx="1517466" cy="430887"/>
            </a:xfrm>
          </p:grpSpPr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8A82FC1-3776-C232-6A8D-F451B75B7633}"/>
                  </a:ext>
                </a:extLst>
              </p:cNvPr>
              <p:cNvSpPr txBox="1"/>
              <p:nvPr/>
            </p:nvSpPr>
            <p:spPr>
              <a:xfrm>
                <a:off x="835502" y="5160413"/>
                <a:ext cx="118580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ja-JP" altLang="en-US" sz="28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博物館</a:t>
                </a:r>
                <a:endParaRPr lang="ja-JP" altLang="en-US" sz="5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1005D14-5F60-C413-93B7-FBD16C1697E5}"/>
                  </a:ext>
                </a:extLst>
              </p:cNvPr>
              <p:cNvSpPr txBox="1"/>
              <p:nvPr/>
            </p:nvSpPr>
            <p:spPr>
              <a:xfrm rot="5400000">
                <a:off x="1951643" y="5178977"/>
                <a:ext cx="37176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2800">
                    <a:solidFill>
                      <a:schemeClr val="accent4"/>
                    </a:solidFill>
                    <a:latin typeface="MS Gothic" panose="020B0609070205080204" pitchFamily="49" charset="-128"/>
                    <a:ea typeface="MS Gothic" panose="020B0609070205080204" pitchFamily="49" charset="-128"/>
                  </a:rPr>
                  <a:t>▲</a:t>
                </a:r>
                <a:endParaRPr kumimoji="1" lang="ja-JP" altLang="en-US" sz="2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5791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E039A80-4CA5-908E-6B96-41C1BA57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7877310-B830-E9D0-B599-F19C033F13F8}"/>
              </a:ext>
            </a:extLst>
          </p:cNvPr>
          <p:cNvGrpSpPr/>
          <p:nvPr/>
        </p:nvGrpSpPr>
        <p:grpSpPr>
          <a:xfrm>
            <a:off x="719998" y="360000"/>
            <a:ext cx="10800002" cy="5770407"/>
            <a:chOff x="719998" y="360000"/>
            <a:chExt cx="10800002" cy="577040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DC49116-1444-27B6-0B1B-B46481048A14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800">
                  <a:solidFill>
                    <a:srgbClr val="EA608E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年中行事</a:t>
              </a:r>
              <a:endParaRPr kumimoji="1"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5" name="図 4" descr="部屋の中にいる子供&#10;&#10;低い精度で自動的に生成された説明">
              <a:extLst>
                <a:ext uri="{FF2B5EF4-FFF2-40B4-BE49-F238E27FC236}">
                  <a16:creationId xmlns:a16="http://schemas.microsoft.com/office/drawing/2014/main" id="{E6BE1712-EF3F-6B1A-48C7-9C16F06A0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998" y="975562"/>
              <a:ext cx="3972677" cy="2232000"/>
            </a:xfrm>
            <a:prstGeom prst="rect">
              <a:avLst/>
            </a:prstGeom>
          </p:spPr>
        </p:pic>
        <p:pic>
          <p:nvPicPr>
            <p:cNvPr id="6" name="図 5" descr="歯を磨いている赤ちゃん&#10;&#10;自動的に生成された説明">
              <a:extLst>
                <a:ext uri="{FF2B5EF4-FFF2-40B4-BE49-F238E27FC236}">
                  <a16:creationId xmlns:a16="http://schemas.microsoft.com/office/drawing/2014/main" id="{B22D7246-4CD8-1A95-9236-F38D2B45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4862" y="975562"/>
              <a:ext cx="3186001" cy="2268000"/>
            </a:xfrm>
            <a:prstGeom prst="rect">
              <a:avLst/>
            </a:prstGeom>
          </p:spPr>
        </p:pic>
        <p:pic>
          <p:nvPicPr>
            <p:cNvPr id="7" name="図 6" descr="ベッドの上に座っている赤ちゃん&#10;&#10;自動的に生成された説明">
              <a:extLst>
                <a:ext uri="{FF2B5EF4-FFF2-40B4-BE49-F238E27FC236}">
                  <a16:creationId xmlns:a16="http://schemas.microsoft.com/office/drawing/2014/main" id="{D40334AA-C301-584B-9614-DB60D7A4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000" y="3313478"/>
              <a:ext cx="3348001" cy="2232000"/>
            </a:xfrm>
            <a:prstGeom prst="rect">
              <a:avLst/>
            </a:prstGeom>
          </p:spPr>
        </p:pic>
        <p:pic>
          <p:nvPicPr>
            <p:cNvPr id="8" name="図 7" descr="スーツを着ている子供たち&#10;&#10;中程度の精度で自動的に生成された説明">
              <a:extLst>
                <a:ext uri="{FF2B5EF4-FFF2-40B4-BE49-F238E27FC236}">
                  <a16:creationId xmlns:a16="http://schemas.microsoft.com/office/drawing/2014/main" id="{AD5C7D6F-B091-55C9-FB57-4F4E20D9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5514" y="3349478"/>
              <a:ext cx="3915349" cy="2196000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089A09E-78F6-6DE2-C94B-66FCF75230DC}"/>
                </a:ext>
              </a:extLst>
            </p:cNvPr>
            <p:cNvGrpSpPr/>
            <p:nvPr/>
          </p:nvGrpSpPr>
          <p:grpSpPr>
            <a:xfrm>
              <a:off x="5987133" y="1050804"/>
              <a:ext cx="2197728" cy="430887"/>
              <a:chOff x="155240" y="5160413"/>
              <a:chExt cx="2197728" cy="430887"/>
            </a:xfrm>
          </p:grpSpPr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6290F8B-5C96-60D1-70C2-4D55A0BB78E0}"/>
                  </a:ext>
                </a:extLst>
              </p:cNvPr>
              <p:cNvSpPr txBox="1"/>
              <p:nvPr/>
            </p:nvSpPr>
            <p:spPr>
              <a:xfrm>
                <a:off x="155240" y="5160413"/>
                <a:ext cx="1866066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ja-JP" altLang="en-US" sz="28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お食い初め</a:t>
                </a:r>
                <a:endParaRPr lang="ja-JP" altLang="en-US" sz="5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ED1700D-853C-64B1-3513-8A708D43AA43}"/>
                  </a:ext>
                </a:extLst>
              </p:cNvPr>
              <p:cNvSpPr txBox="1"/>
              <p:nvPr/>
            </p:nvSpPr>
            <p:spPr>
              <a:xfrm rot="5400000">
                <a:off x="1951643" y="5178977"/>
                <a:ext cx="37176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2800">
                    <a:solidFill>
                      <a:schemeClr val="accent4"/>
                    </a:solidFill>
                    <a:latin typeface="MS Gothic" panose="020B0609070205080204" pitchFamily="49" charset="-128"/>
                    <a:ea typeface="MS Gothic" panose="020B0609070205080204" pitchFamily="49" charset="-128"/>
                  </a:rPr>
                  <a:t>▲</a:t>
                </a:r>
                <a:endParaRPr kumimoji="1" lang="ja-JP" altLang="en-US" sz="2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A47B13B2-AEE6-9453-BEC1-8B7BF584BE24}"/>
                </a:ext>
              </a:extLst>
            </p:cNvPr>
            <p:cNvGrpSpPr/>
            <p:nvPr/>
          </p:nvGrpSpPr>
          <p:grpSpPr>
            <a:xfrm>
              <a:off x="4707107" y="2629991"/>
              <a:ext cx="1972826" cy="430887"/>
              <a:chOff x="6367717" y="2511856"/>
              <a:chExt cx="1972826" cy="430887"/>
            </a:xfrm>
          </p:grpSpPr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8DC2D44-4ED9-CBC7-F24F-57CFE626D56C}"/>
                  </a:ext>
                </a:extLst>
              </p:cNvPr>
              <p:cNvSpPr txBox="1"/>
              <p:nvPr/>
            </p:nvSpPr>
            <p:spPr>
              <a:xfrm>
                <a:off x="6798605" y="2511856"/>
                <a:ext cx="1541938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ja-JP" altLang="en-US" sz="28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ひな祭り</a:t>
                </a:r>
                <a:endParaRPr lang="ja-JP" altLang="en-US" sz="5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D560EFE-688C-D39C-5F6E-DBA54AAB50FE}"/>
                  </a:ext>
                </a:extLst>
              </p:cNvPr>
              <p:cNvSpPr txBox="1"/>
              <p:nvPr/>
            </p:nvSpPr>
            <p:spPr>
              <a:xfrm rot="16200000">
                <a:off x="6397279" y="2530420"/>
                <a:ext cx="37176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2800">
                    <a:solidFill>
                      <a:schemeClr val="accent4"/>
                    </a:solidFill>
                    <a:latin typeface="MS Gothic" panose="020B0609070205080204" pitchFamily="49" charset="-128"/>
                    <a:ea typeface="MS Gothic" panose="020B0609070205080204" pitchFamily="49" charset="-128"/>
                  </a:rPr>
                  <a:t>▲</a:t>
                </a:r>
                <a:endParaRPr kumimoji="1" lang="ja-JP" altLang="en-US" sz="2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7A38E39-162A-E600-F476-4E8D9A2E0448}"/>
                </a:ext>
              </a:extLst>
            </p:cNvPr>
            <p:cNvGrpSpPr/>
            <p:nvPr/>
          </p:nvGrpSpPr>
          <p:grpSpPr>
            <a:xfrm>
              <a:off x="5947464" y="3511281"/>
              <a:ext cx="1495304" cy="430887"/>
              <a:chOff x="857664" y="5160413"/>
              <a:chExt cx="1495304" cy="430887"/>
            </a:xfrm>
          </p:grpSpPr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D21D703-C8E0-3D0B-D71A-01E5C3B3D764}"/>
                  </a:ext>
                </a:extLst>
              </p:cNvPr>
              <p:cNvSpPr txBox="1"/>
              <p:nvPr/>
            </p:nvSpPr>
            <p:spPr>
              <a:xfrm>
                <a:off x="857664" y="5160413"/>
                <a:ext cx="1163641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ja-JP" altLang="en-US" sz="28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七五三</a:t>
                </a:r>
                <a:endParaRPr lang="ja-JP" altLang="en-US" sz="5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526CCF1-62AE-650D-2A2D-C2F6196A7028}"/>
                  </a:ext>
                </a:extLst>
              </p:cNvPr>
              <p:cNvSpPr txBox="1"/>
              <p:nvPr/>
            </p:nvSpPr>
            <p:spPr>
              <a:xfrm rot="5400000">
                <a:off x="1951643" y="5178977"/>
                <a:ext cx="37176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2800">
                    <a:solidFill>
                      <a:schemeClr val="accent4"/>
                    </a:solidFill>
                    <a:latin typeface="MS Gothic" panose="020B0609070205080204" pitchFamily="49" charset="-128"/>
                    <a:ea typeface="MS Gothic" panose="020B0609070205080204" pitchFamily="49" charset="-128"/>
                  </a:rPr>
                  <a:t>▲</a:t>
                </a:r>
                <a:endParaRPr kumimoji="1" lang="ja-JP" altLang="en-US" sz="2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26A7BFEA-4399-0AF5-D7C0-F86DA6AE4232}"/>
                </a:ext>
              </a:extLst>
            </p:cNvPr>
            <p:cNvGrpSpPr/>
            <p:nvPr/>
          </p:nvGrpSpPr>
          <p:grpSpPr>
            <a:xfrm>
              <a:off x="4076679" y="4998892"/>
              <a:ext cx="2395932" cy="430887"/>
              <a:chOff x="6367717" y="2511856"/>
              <a:chExt cx="2395932" cy="430887"/>
            </a:xfrm>
          </p:grpSpPr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C712964-E774-C2A7-DD6F-E4F0161A6B85}"/>
                  </a:ext>
                </a:extLst>
              </p:cNvPr>
              <p:cNvSpPr txBox="1"/>
              <p:nvPr/>
            </p:nvSpPr>
            <p:spPr>
              <a:xfrm>
                <a:off x="6798605" y="2511856"/>
                <a:ext cx="196504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ja-JP" altLang="en-US" sz="28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端午の節句</a:t>
                </a:r>
                <a:endParaRPr lang="ja-JP" altLang="en-US" sz="5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B9F2672-448A-3D62-74FF-5B9828C2AE8D}"/>
                  </a:ext>
                </a:extLst>
              </p:cNvPr>
              <p:cNvSpPr txBox="1"/>
              <p:nvPr/>
            </p:nvSpPr>
            <p:spPr>
              <a:xfrm rot="16200000">
                <a:off x="6397279" y="2530420"/>
                <a:ext cx="371764" cy="43088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2800">
                    <a:solidFill>
                      <a:schemeClr val="accent4"/>
                    </a:solidFill>
                    <a:latin typeface="MS Gothic" panose="020B0609070205080204" pitchFamily="49" charset="-128"/>
                    <a:ea typeface="MS Gothic" panose="020B0609070205080204" pitchFamily="49" charset="-128"/>
                  </a:rPr>
                  <a:t>▲</a:t>
                </a:r>
                <a:endParaRPr kumimoji="1" lang="ja-JP" altLang="en-US" sz="28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171B9BA-8EB0-DD08-1FA5-D0DE1067E37D}"/>
                </a:ext>
              </a:extLst>
            </p:cNvPr>
            <p:cNvSpPr txBox="1"/>
            <p:nvPr/>
          </p:nvSpPr>
          <p:spPr>
            <a:xfrm>
              <a:off x="720000" y="5699520"/>
              <a:ext cx="10752000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 dirty="0">
                  <a:solidFill>
                    <a:srgbClr val="0070C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その他・・・</a:t>
              </a:r>
              <a:r>
                <a:rPr lang="ja-JP" altLang="en-US" sz="2800" dirty="0">
                  <a:solidFill>
                    <a:schemeClr val="accent5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　</a:t>
              </a:r>
              <a:r>
                <a:rPr lang="ja-JP" altLang="en-US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七夕、お月見、一生餅　など</a:t>
              </a:r>
              <a:endParaRPr kumimoji="1" lang="ja-JP" altLang="en-US" sz="2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689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FF01E3C-100F-A872-9403-AC5295EA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4DED7D-6053-99EE-A75A-1D61883E768A}"/>
              </a:ext>
            </a:extLst>
          </p:cNvPr>
          <p:cNvGrpSpPr/>
          <p:nvPr/>
        </p:nvGrpSpPr>
        <p:grpSpPr>
          <a:xfrm>
            <a:off x="720000" y="360000"/>
            <a:ext cx="10800000" cy="5778589"/>
            <a:chOff x="720000" y="360000"/>
            <a:chExt cx="10800000" cy="5778589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7AA6978-FF8D-4F68-BBEC-B5B17A3D9F75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800">
                  <a:solidFill>
                    <a:srgbClr val="EA608E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伝承遊び</a:t>
              </a:r>
              <a:endParaRPr kumimoji="1"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5C6DCD9-33BA-F473-A872-552A49211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628" y="4241699"/>
              <a:ext cx="2529184" cy="1896889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810BBB3-14FB-054A-A6D1-B0B211A1D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000" y="1084116"/>
              <a:ext cx="5279363" cy="395952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8B08326-AA88-E5F6-EE1E-66F2C27A5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3424" y="548104"/>
              <a:ext cx="5186576" cy="3460419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6B2E88E-4C0B-FC2E-CFF5-ACD237865D35}"/>
                </a:ext>
              </a:extLst>
            </p:cNvPr>
            <p:cNvSpPr txBox="1"/>
            <p:nvPr/>
          </p:nvSpPr>
          <p:spPr>
            <a:xfrm>
              <a:off x="720000" y="5276815"/>
              <a:ext cx="6393069" cy="861774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凧（たこ）あげ、コマ回し、</a:t>
              </a:r>
              <a:endPara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羽根つき、けん玉、大縄跳び　など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097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3FFB96B-9E96-81EA-AB6D-36D9E69B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D8214B-538C-5E91-69C9-1F45273E3AA3}"/>
              </a:ext>
            </a:extLst>
          </p:cNvPr>
          <p:cNvSpPr txBox="1"/>
          <p:nvPr/>
        </p:nvSpPr>
        <p:spPr>
          <a:xfrm>
            <a:off x="720000" y="1080000"/>
            <a:ext cx="10752000" cy="22159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子どもにとって </a:t>
            </a:r>
            <a:r>
              <a:rPr lang="ja-JP" altLang="en-US" sz="4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遊び</a:t>
            </a:r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 は生活の中心であり、遊びを通じてさまざまな力を身につける。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5E346E-3BEC-BC51-6B33-F95403D12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984" y="3524718"/>
            <a:ext cx="2214032" cy="27942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B03981-FA8A-750E-5616-CB646D448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575" y="4048359"/>
            <a:ext cx="3200400" cy="1244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763233-1D5A-42C6-68D4-90476E67DCA8}"/>
              </a:ext>
            </a:extLst>
          </p:cNvPr>
          <p:cNvSpPr txBox="1"/>
          <p:nvPr/>
        </p:nvSpPr>
        <p:spPr>
          <a:xfrm>
            <a:off x="5486547" y="4162827"/>
            <a:ext cx="2483021" cy="1015663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小さい頃にどんな遊びをしていたか思い出してみよう！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9" name="メモ 8">
            <a:extLst>
              <a:ext uri="{FF2B5EF4-FFF2-40B4-BE49-F238E27FC236}">
                <a16:creationId xmlns:a16="http://schemas.microsoft.com/office/drawing/2014/main" id="{FF56C13A-26F7-60CC-A156-7CF22D81F403}"/>
              </a:ext>
            </a:extLst>
          </p:cNvPr>
          <p:cNvSpPr/>
          <p:nvPr/>
        </p:nvSpPr>
        <p:spPr>
          <a:xfrm>
            <a:off x="5038011" y="1118100"/>
            <a:ext cx="1718389" cy="68922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8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507FAB-2336-B720-74C7-97C7B3D5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 descr="赤ちゃんを抱いて寝ている子供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D14D1E5-D156-E2DA-29F2-E3F2C9C22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983738"/>
            <a:ext cx="5145622" cy="2336486"/>
          </a:xfrm>
          <a:prstGeom prst="rect">
            <a:avLst/>
          </a:prstGeom>
        </p:spPr>
      </p:pic>
      <p:pic>
        <p:nvPicPr>
          <p:cNvPr id="8" name="図 7" descr="テキスト, 手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E4599DF-DE38-3A54-5792-078A6D2E0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99" y="136525"/>
            <a:ext cx="8768801" cy="38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224EF5-3F31-E945-8A96-8498FF1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D40C15-BB61-538C-DA73-B7967CFB7665}"/>
              </a:ext>
            </a:extLst>
          </p:cNvPr>
          <p:cNvSpPr txBox="1"/>
          <p:nvPr/>
        </p:nvSpPr>
        <p:spPr>
          <a:xfrm>
            <a:off x="838200" y="750969"/>
            <a:ext cx="649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▼</a:t>
            </a:r>
            <a:r>
              <a:rPr kumimoji="1" lang="ja-JP" altLang="en-US" b="1"/>
              <a:t>乳児と幼児をくらべよう（動画）</a:t>
            </a:r>
          </a:p>
        </p:txBody>
      </p:sp>
      <p:pic>
        <p:nvPicPr>
          <p:cNvPr id="6" name="オンライン メディア 5" descr="保育_乳児と幼児をくらべよう">
            <a:hlinkClick r:id="" action="ppaction://media"/>
            <a:extLst>
              <a:ext uri="{FF2B5EF4-FFF2-40B4-BE49-F238E27FC236}">
                <a16:creationId xmlns:a16="http://schemas.microsoft.com/office/drawing/2014/main" id="{F74F8E21-9647-FD7B-194F-D53C59FF68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6603" y="1239983"/>
            <a:ext cx="8258793" cy="465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4AAFA-CF82-797B-94AE-7CF7E36F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2252895-F3E8-0D25-15CB-98B30069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609741"/>
            <a:ext cx="2743200" cy="365125"/>
          </a:xfrm>
        </p:spPr>
        <p:txBody>
          <a:bodyPr/>
          <a:lstStyle/>
          <a:p>
            <a:fld id="{98EC42AF-F11A-E845-AEFF-BCEBEB410F3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2694CD-9C26-D5AD-3609-3EED09AE9ED4}"/>
              </a:ext>
            </a:extLst>
          </p:cNvPr>
          <p:cNvSpPr txBox="1"/>
          <p:nvPr/>
        </p:nvSpPr>
        <p:spPr>
          <a:xfrm>
            <a:off x="656203" y="1860720"/>
            <a:ext cx="11253827" cy="4230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乳児期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出生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から１歳未満</a:t>
            </a: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　→出生から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生後 </a:t>
            </a:r>
            <a:r>
              <a:rPr lang="en-US" altLang="ja-JP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28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日未満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（１か月未満）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　　　　　　　　　　　　　　「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新生児期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」</a:t>
            </a:r>
            <a:endParaRPr lang="ja-JP" altLang="en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ja-JP" altLang="en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幼児期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１歳から小学校入学前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児童期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ja-JP" altLang="en-US" sz="3600" b="1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学童期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）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小学校入学から卒業まで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107A080F-BC74-154A-3073-4DA12A22664B}"/>
              </a:ext>
            </a:extLst>
          </p:cNvPr>
          <p:cNvSpPr/>
          <p:nvPr/>
        </p:nvSpPr>
        <p:spPr>
          <a:xfrm>
            <a:off x="838198" y="1973242"/>
            <a:ext cx="1571171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EB87C67C-7641-2596-2606-56DDE966F0BE}"/>
              </a:ext>
            </a:extLst>
          </p:cNvPr>
          <p:cNvSpPr/>
          <p:nvPr/>
        </p:nvSpPr>
        <p:spPr>
          <a:xfrm>
            <a:off x="7555108" y="3634347"/>
            <a:ext cx="2193326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08F06DB6-9BE9-D937-C91F-B7152D2F700F}"/>
              </a:ext>
            </a:extLst>
          </p:cNvPr>
          <p:cNvSpPr/>
          <p:nvPr/>
        </p:nvSpPr>
        <p:spPr>
          <a:xfrm>
            <a:off x="844736" y="4469516"/>
            <a:ext cx="1571171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メモ 7">
            <a:extLst>
              <a:ext uri="{FF2B5EF4-FFF2-40B4-BE49-F238E27FC236}">
                <a16:creationId xmlns:a16="http://schemas.microsoft.com/office/drawing/2014/main" id="{8AF49930-FD7C-D97E-5B51-67A42BB39606}"/>
              </a:ext>
            </a:extLst>
          </p:cNvPr>
          <p:cNvSpPr/>
          <p:nvPr/>
        </p:nvSpPr>
        <p:spPr>
          <a:xfrm>
            <a:off x="844736" y="5393079"/>
            <a:ext cx="1571171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8C25B20-E9DE-2901-F953-F69331534165}"/>
              </a:ext>
            </a:extLst>
          </p:cNvPr>
          <p:cNvGrpSpPr/>
          <p:nvPr/>
        </p:nvGrpSpPr>
        <p:grpSpPr>
          <a:xfrm>
            <a:off x="838200" y="226609"/>
            <a:ext cx="10801030" cy="774700"/>
            <a:chOff x="640568" y="4389567"/>
            <a:chExt cx="10801030" cy="774700"/>
          </a:xfrm>
        </p:grpSpPr>
        <p:sp>
          <p:nvSpPr>
            <p:cNvPr id="10" name="フローチャート: 論理積ゲート 9">
              <a:extLst>
                <a:ext uri="{FF2B5EF4-FFF2-40B4-BE49-F238E27FC236}">
                  <a16:creationId xmlns:a16="http://schemas.microsoft.com/office/drawing/2014/main" id="{4BEBD5B8-3971-B483-4C52-0ABDCC7F442F}"/>
                </a:ext>
              </a:extLst>
            </p:cNvPr>
            <p:cNvSpPr/>
            <p:nvPr/>
          </p:nvSpPr>
          <p:spPr>
            <a:xfrm rot="10800000">
              <a:off x="640568" y="4389567"/>
              <a:ext cx="781072" cy="774700"/>
            </a:xfrm>
            <a:prstGeom prst="flowChartDelay">
              <a:avLst/>
            </a:prstGeom>
            <a:solidFill>
              <a:srgbClr val="F19D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B1A8F21-7DBD-E475-5EC0-112A2E2507AF}"/>
                </a:ext>
              </a:extLst>
            </p:cNvPr>
            <p:cNvSpPr/>
            <p:nvPr/>
          </p:nvSpPr>
          <p:spPr>
            <a:xfrm>
              <a:off x="1421640" y="4389569"/>
              <a:ext cx="9238885" cy="774000"/>
            </a:xfrm>
            <a:prstGeom prst="rect">
              <a:avLst/>
            </a:prstGeom>
            <a:solidFill>
              <a:srgbClr val="F19DB8">
                <a:alpha val="3011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highlight>
                  <a:srgbClr val="F19DB8"/>
                </a:highlight>
              </a:endParaRPr>
            </a:p>
          </p:txBody>
        </p:sp>
        <p:sp>
          <p:nvSpPr>
            <p:cNvPr id="12" name="フローチャート: 論理積ゲート 11">
              <a:extLst>
                <a:ext uri="{FF2B5EF4-FFF2-40B4-BE49-F238E27FC236}">
                  <a16:creationId xmlns:a16="http://schemas.microsoft.com/office/drawing/2014/main" id="{51C4C260-4A98-462A-340E-EB8C7557DB80}"/>
                </a:ext>
              </a:extLst>
            </p:cNvPr>
            <p:cNvSpPr/>
            <p:nvPr/>
          </p:nvSpPr>
          <p:spPr>
            <a:xfrm rot="10800000" flipH="1">
              <a:off x="10660526" y="4389567"/>
              <a:ext cx="781072" cy="774700"/>
            </a:xfrm>
            <a:prstGeom prst="flowChartDelay">
              <a:avLst/>
            </a:prstGeom>
            <a:solidFill>
              <a:srgbClr val="F19DB8">
                <a:alpha val="299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19DB8"/>
                </a:solidFill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542400C-A3EE-7199-484B-8FC17B91CF16}"/>
              </a:ext>
            </a:extLst>
          </p:cNvPr>
          <p:cNvSpPr txBox="1"/>
          <p:nvPr/>
        </p:nvSpPr>
        <p:spPr>
          <a:xfrm>
            <a:off x="992727" y="237230"/>
            <a:ext cx="781073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１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36DBD0-9B3E-B605-A520-AB6CF1AD1850}"/>
              </a:ext>
            </a:extLst>
          </p:cNvPr>
          <p:cNvSpPr txBox="1"/>
          <p:nvPr/>
        </p:nvSpPr>
        <p:spPr>
          <a:xfrm>
            <a:off x="1928328" y="259815"/>
            <a:ext cx="10800000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子どもの成長の特徴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79710D-CDD4-D33F-7E4A-C94DB25F86C4}"/>
              </a:ext>
            </a:extLst>
          </p:cNvPr>
          <p:cNvSpPr txBox="1"/>
          <p:nvPr/>
        </p:nvSpPr>
        <p:spPr>
          <a:xfrm>
            <a:off x="652249" y="1113133"/>
            <a:ext cx="10205908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（１）乳幼児とはどのような時期か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7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ED241A-7724-B542-9958-552ACDB9B9A2}"/>
              </a:ext>
            </a:extLst>
          </p:cNvPr>
          <p:cNvSpPr txBox="1"/>
          <p:nvPr/>
        </p:nvSpPr>
        <p:spPr>
          <a:xfrm>
            <a:off x="4271983" y="5581287"/>
            <a:ext cx="188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出生</a:t>
            </a:r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〜1</a:t>
            </a:r>
            <a:r>
              <a:rPr lang="ja-JP" altLang="en-US" dirty="0">
                <a:latin typeface="MS Gothic" panose="020B0609070205080204" pitchFamily="49" charset="-128"/>
                <a:ea typeface="MS Gothic" panose="020B0609070205080204" pitchFamily="49" charset="-128"/>
              </a:rPr>
              <a:t>歳未満</a:t>
            </a:r>
            <a:endParaRPr kumimoji="1" lang="ja-JP" altLang="en-US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BEF4312-D806-654A-9642-394F20ADAAC4}"/>
              </a:ext>
            </a:extLst>
          </p:cNvPr>
          <p:cNvSpPr txBox="1"/>
          <p:nvPr/>
        </p:nvSpPr>
        <p:spPr>
          <a:xfrm>
            <a:off x="1825097" y="5581287"/>
            <a:ext cx="229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出生</a:t>
            </a:r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生後</a:t>
            </a:r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28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日未満</a:t>
            </a:r>
            <a:endParaRPr kumimoji="1" lang="ja-JP" altLang="en-US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DD2B5A-5188-F24A-BDBC-1C341344D062}"/>
              </a:ext>
            </a:extLst>
          </p:cNvPr>
          <p:cNvSpPr txBox="1"/>
          <p:nvPr/>
        </p:nvSpPr>
        <p:spPr>
          <a:xfrm>
            <a:off x="6154287" y="5587127"/>
            <a:ext cx="243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歳</a:t>
            </a:r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小学校</a:t>
            </a:r>
            <a:r>
              <a:rPr lang="ja-JP" altLang="en-US" dirty="0">
                <a:latin typeface="MS Gothic" panose="020B0609070205080204" pitchFamily="49" charset="-128"/>
                <a:ea typeface="MS Gothic" panose="020B0609070205080204" pitchFamily="49" charset="-128"/>
              </a:rPr>
              <a:t>入学前</a:t>
            </a:r>
            <a:endParaRPr lang="en-US" altLang="ja-JP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755F0F-5E06-D442-87CF-0B6A1D067DE8}"/>
              </a:ext>
            </a:extLst>
          </p:cNvPr>
          <p:cNvSpPr txBox="1"/>
          <p:nvPr/>
        </p:nvSpPr>
        <p:spPr>
          <a:xfrm>
            <a:off x="8896864" y="5592967"/>
            <a:ext cx="276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小学校入学</a:t>
            </a:r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〜</a:t>
            </a:r>
            <a:r>
              <a:rPr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卒業</a:t>
            </a:r>
            <a:r>
              <a:rPr lang="ja-JP" altLang="en-US" dirty="0">
                <a:latin typeface="MS Gothic" panose="020B0609070205080204" pitchFamily="49" charset="-128"/>
                <a:ea typeface="MS Gothic" panose="020B0609070205080204" pitchFamily="49" charset="-128"/>
              </a:rPr>
              <a:t>まで</a:t>
            </a:r>
            <a:endParaRPr kumimoji="1" lang="ja-JP" altLang="en-US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83E1D9E-9781-1E30-0F32-D8CF3D9D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図 4" descr="グラフィカル ユーザー インターフェイ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B8602AA-C50E-E77E-1C68-9B46A9CB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12" y="1477964"/>
            <a:ext cx="9026943" cy="409748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E5D458-E6FB-6B4D-BA5E-7C475F679716}"/>
              </a:ext>
            </a:extLst>
          </p:cNvPr>
          <p:cNvSpPr txBox="1"/>
          <p:nvPr/>
        </p:nvSpPr>
        <p:spPr>
          <a:xfrm>
            <a:off x="633343" y="300737"/>
            <a:ext cx="11558657" cy="23631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生まれてから１年で、おおよそ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体重は　　</a:t>
            </a:r>
            <a:r>
              <a:rPr lang="ja-JP" altLang="en-US" sz="36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３</a:t>
            </a:r>
            <a:r>
              <a:rPr lang="ja-JP" altLang="en-US" sz="36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 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倍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身長は</a:t>
            </a:r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１</a:t>
            </a:r>
            <a:r>
              <a:rPr lang="en-US" altLang="ja-JP" sz="36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.</a:t>
            </a:r>
            <a:r>
              <a:rPr lang="ja-JP" altLang="en-US" sz="36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５　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倍 になる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ADEDA287-4699-1CD6-171F-7BC20919D76A}"/>
              </a:ext>
            </a:extLst>
          </p:cNvPr>
          <p:cNvSpPr/>
          <p:nvPr/>
        </p:nvSpPr>
        <p:spPr>
          <a:xfrm>
            <a:off x="2475121" y="1282553"/>
            <a:ext cx="1380300" cy="570583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8F003046-8222-880A-60C4-DE50AB8285EE}"/>
              </a:ext>
            </a:extLst>
          </p:cNvPr>
          <p:cNvSpPr/>
          <p:nvPr/>
        </p:nvSpPr>
        <p:spPr>
          <a:xfrm>
            <a:off x="2482412" y="2010875"/>
            <a:ext cx="1380300" cy="570583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6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A90793-DAD1-D043-AF6E-7C2418C76514}"/>
              </a:ext>
            </a:extLst>
          </p:cNvPr>
          <p:cNvSpPr txBox="1"/>
          <p:nvPr/>
        </p:nvSpPr>
        <p:spPr>
          <a:xfrm>
            <a:off x="877484" y="2377156"/>
            <a:ext cx="6960960" cy="319414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上半身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　・ </a:t>
            </a:r>
            <a:r>
              <a:rPr lang="ja-JP" altLang="en-US" sz="36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頭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　から肩、腰への方向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　・胴体から肩、腕、手、</a:t>
            </a:r>
            <a:endParaRPr lang="en-US" altLang="ja-JP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　　 </a:t>
            </a:r>
            <a:r>
              <a:rPr lang="ja-JP" altLang="en-US" sz="36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指先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 への方向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ED6EDB-3FB2-6542-B848-38A6C7DA1437}"/>
              </a:ext>
            </a:extLst>
          </p:cNvPr>
          <p:cNvSpPr txBox="1"/>
          <p:nvPr/>
        </p:nvSpPr>
        <p:spPr>
          <a:xfrm>
            <a:off x="621785" y="1235806"/>
            <a:ext cx="607475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en-US" altLang="ja-JP" sz="3600" b="1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発達の方向性</a:t>
            </a:r>
            <a:endParaRPr kumimoji="1" lang="ja-JP" altLang="en-US" sz="36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BF9B6D0-0A0E-F744-86B0-323852D6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017" y="891206"/>
            <a:ext cx="4548448" cy="495664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B6833ED-4C24-D02E-E269-40633359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E53F8569-8977-B996-D61A-8D0C739188C7}"/>
              </a:ext>
            </a:extLst>
          </p:cNvPr>
          <p:cNvSpPr/>
          <p:nvPr/>
        </p:nvSpPr>
        <p:spPr>
          <a:xfrm>
            <a:off x="1717910" y="3270094"/>
            <a:ext cx="1116280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FF108AF5-4D5E-E6D1-4703-62DDEFF5A1FB}"/>
              </a:ext>
            </a:extLst>
          </p:cNvPr>
          <p:cNvSpPr/>
          <p:nvPr/>
        </p:nvSpPr>
        <p:spPr>
          <a:xfrm>
            <a:off x="1717910" y="4936216"/>
            <a:ext cx="1401288" cy="72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3F67E0-BA08-F1DC-CE85-487AA00DBECF}"/>
              </a:ext>
            </a:extLst>
          </p:cNvPr>
          <p:cNvSpPr txBox="1"/>
          <p:nvPr/>
        </p:nvSpPr>
        <p:spPr>
          <a:xfrm>
            <a:off x="401621" y="337208"/>
            <a:ext cx="10205908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（２）発達と発育の特徴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2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6523D-D9E6-0A6D-1220-4A1AA6DBD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FB5456-DF35-B6C5-8883-2BF9F0BA102A}"/>
              </a:ext>
            </a:extLst>
          </p:cNvPr>
          <p:cNvSpPr txBox="1"/>
          <p:nvPr/>
        </p:nvSpPr>
        <p:spPr>
          <a:xfrm>
            <a:off x="755074" y="1277089"/>
            <a:ext cx="696096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b="1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粗大運動</a:t>
            </a:r>
            <a:endParaRPr kumimoji="1" lang="ja-JP" altLang="en-US" sz="3600" b="1" dirty="0">
              <a:solidFill>
                <a:schemeClr val="accent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374077-5F3C-2C24-05E7-FD499A365182}"/>
              </a:ext>
            </a:extLst>
          </p:cNvPr>
          <p:cNvSpPr txBox="1"/>
          <p:nvPr/>
        </p:nvSpPr>
        <p:spPr>
          <a:xfrm>
            <a:off x="521696" y="249779"/>
            <a:ext cx="10800000" cy="646331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en-US" altLang="ja-JP" sz="3600" b="1" dirty="0">
                <a:solidFill>
                  <a:srgbClr val="EA608E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発達の順序性</a:t>
            </a:r>
            <a:r>
              <a:rPr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（個人差がある）</a:t>
            </a:r>
            <a:endParaRPr kumimoji="1" lang="ja-JP" altLang="en-US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F725959-039F-141A-50CA-E25D89F6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図 4" descr="ミラー, 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8CB0B27-CB67-30AD-CA65-7FAE97D2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4" y="3692987"/>
            <a:ext cx="2982710" cy="1599282"/>
          </a:xfrm>
          <a:prstGeom prst="rect">
            <a:avLst/>
          </a:prstGeom>
        </p:spPr>
      </p:pic>
      <p:pic>
        <p:nvPicPr>
          <p:cNvPr id="9" name="図 8" descr="挿絵, 抽象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4D7E16-1E07-CC59-EA0F-4774C0A7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953" y="1736300"/>
            <a:ext cx="1653556" cy="2517632"/>
          </a:xfrm>
          <a:prstGeom prst="rect">
            <a:avLst/>
          </a:prstGeom>
        </p:spPr>
      </p:pic>
      <p:pic>
        <p:nvPicPr>
          <p:cNvPr id="11" name="図 10" descr="抽象, 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F4EADE4-7E24-3411-55A3-932D0BF7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981" y="3615991"/>
            <a:ext cx="2565204" cy="2272242"/>
          </a:xfrm>
          <a:prstGeom prst="rect">
            <a:avLst/>
          </a:prstGeom>
        </p:spPr>
      </p:pic>
      <p:pic>
        <p:nvPicPr>
          <p:cNvPr id="13" name="図 12" descr="テーブル, 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31B4CF6-7A00-189E-6D79-F217C28DA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972" y="548249"/>
            <a:ext cx="2155335" cy="2844501"/>
          </a:xfrm>
          <a:prstGeom prst="rect">
            <a:avLst/>
          </a:prstGeom>
        </p:spPr>
      </p:pic>
      <p:pic>
        <p:nvPicPr>
          <p:cNvPr id="15" name="図 14" descr="挿絵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CDA2B7-3C44-C94B-BFC7-B4FC3D151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029" y="1970500"/>
            <a:ext cx="2018672" cy="3321770"/>
          </a:xfrm>
          <a:prstGeom prst="rect">
            <a:avLst/>
          </a:prstGeom>
        </p:spPr>
      </p:pic>
      <p:pic>
        <p:nvPicPr>
          <p:cNvPr id="17" name="図 16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7B2B908-67FD-160C-D69F-D979E1D3E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70371">
            <a:off x="2092969" y="3405626"/>
            <a:ext cx="706120" cy="739845"/>
          </a:xfrm>
          <a:prstGeom prst="rect">
            <a:avLst/>
          </a:prstGeom>
        </p:spPr>
      </p:pic>
      <p:pic>
        <p:nvPicPr>
          <p:cNvPr id="18" name="図 17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A424FC8-14C9-B57C-DD93-18CF373B7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70371">
            <a:off x="6607538" y="3048354"/>
            <a:ext cx="706120" cy="739845"/>
          </a:xfrm>
          <a:prstGeom prst="rect">
            <a:avLst/>
          </a:prstGeom>
        </p:spPr>
      </p:pic>
      <p:pic>
        <p:nvPicPr>
          <p:cNvPr id="19" name="図 18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47D2FBE-CF24-7AA9-60EB-0381F13CB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93058">
            <a:off x="4651149" y="2913684"/>
            <a:ext cx="706120" cy="739845"/>
          </a:xfrm>
          <a:prstGeom prst="rect">
            <a:avLst/>
          </a:prstGeom>
        </p:spPr>
      </p:pic>
      <p:pic>
        <p:nvPicPr>
          <p:cNvPr id="20" name="図 19" descr="図形, 矢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DEC1C06-AC58-4CB4-E03B-FA0842E7C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93058">
            <a:off x="8906987" y="3281563"/>
            <a:ext cx="706120" cy="73984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25561C1-A8DE-1CA8-D492-0B8E8561C9B4}"/>
              </a:ext>
            </a:extLst>
          </p:cNvPr>
          <p:cNvSpPr txBox="1"/>
          <p:nvPr/>
        </p:nvSpPr>
        <p:spPr>
          <a:xfrm>
            <a:off x="646424" y="5424651"/>
            <a:ext cx="2297520" cy="3077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あごをあげる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FF624E3-69D9-C6DC-40EB-CD3811CE62D4}"/>
              </a:ext>
            </a:extLst>
          </p:cNvPr>
          <p:cNvSpPr txBox="1"/>
          <p:nvPr/>
        </p:nvSpPr>
        <p:spPr>
          <a:xfrm>
            <a:off x="3906519" y="1428523"/>
            <a:ext cx="2297520" cy="3077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おすわり 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をする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3F1A8D-C693-B414-391B-A204AB4F12F8}"/>
              </a:ext>
            </a:extLst>
          </p:cNvPr>
          <p:cNvSpPr txBox="1"/>
          <p:nvPr/>
        </p:nvSpPr>
        <p:spPr>
          <a:xfrm>
            <a:off x="6270589" y="5477586"/>
            <a:ext cx="2297520" cy="3077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はいはい 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をする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99039-3C6B-4F42-580B-463FA179FDD3}"/>
              </a:ext>
            </a:extLst>
          </p:cNvPr>
          <p:cNvSpPr txBox="1"/>
          <p:nvPr/>
        </p:nvSpPr>
        <p:spPr>
          <a:xfrm>
            <a:off x="7601536" y="298798"/>
            <a:ext cx="2297520" cy="3077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つかまり立ちをする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D375AE-C850-E2C7-A7AB-7F97DB5145C9}"/>
              </a:ext>
            </a:extLst>
          </p:cNvPr>
          <p:cNvSpPr txBox="1"/>
          <p:nvPr/>
        </p:nvSpPr>
        <p:spPr>
          <a:xfrm>
            <a:off x="9899056" y="5323697"/>
            <a:ext cx="2297520" cy="6155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一人で立つ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一人で歩く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959C0D5D-B208-5CA2-3919-55C6039CF896}"/>
              </a:ext>
            </a:extLst>
          </p:cNvPr>
          <p:cNvSpPr/>
          <p:nvPr/>
        </p:nvSpPr>
        <p:spPr>
          <a:xfrm>
            <a:off x="3879736" y="1440957"/>
            <a:ext cx="1157614" cy="320782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3CDEE1C0-70C8-3CF4-92E5-03BA5EBFD103}"/>
              </a:ext>
            </a:extLst>
          </p:cNvPr>
          <p:cNvSpPr/>
          <p:nvPr/>
        </p:nvSpPr>
        <p:spPr>
          <a:xfrm>
            <a:off x="6222571" y="5498852"/>
            <a:ext cx="1157614" cy="320782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9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A7F7802BC47F447A89A911457D48D3C" ma:contentTypeVersion="16" ma:contentTypeDescription="新しいドキュメントを作成します。" ma:contentTypeScope="" ma:versionID="5ea64dc30f45962dc8b667f574c4a3bc">
  <xsd:schema xmlns:xsd="http://www.w3.org/2001/XMLSchema" xmlns:xs="http://www.w3.org/2001/XMLSchema" xmlns:p="http://schemas.microsoft.com/office/2006/metadata/properties" xmlns:ns2="00c92678-ffac-41a5-9288-135868ad8e8c" xmlns:ns3="9121a088-fc71-45a6-8b1f-b176b5eb726b" targetNamespace="http://schemas.microsoft.com/office/2006/metadata/properties" ma:root="true" ma:fieldsID="4c0275a0888d2faee6eda2c50ff0c063" ns2:_="" ns3:_="">
    <xsd:import namespace="00c92678-ffac-41a5-9288-135868ad8e8c"/>
    <xsd:import namespace="9121a088-fc71-45a6-8b1f-b176b5eb72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x65e5__x4ed8__x3068__x6642__x9593_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92678-ffac-41a5-9288-135868ad8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画像タグ" ma:readOnly="false" ma:fieldId="{5cf76f15-5ced-4ddc-b409-7134ff3c332f}" ma:taxonomyMulti="true" ma:sspId="47d9727b-d437-458e-8008-9f484a1693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x65e5__x4ed8__x3068__x6642__x9593_" ma:index="20" nillable="true" ma:displayName="日付と時間" ma:format="DateOnly" ma:internalName="_x65e5__x4ed8__x3068__x6642__x9593_">
      <xsd:simpleType>
        <xsd:restriction base="dms:DateTim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1a088-fc71-45a6-8b1f-b176b5eb726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437ef09-308f-46e4-b65f-eea847356b21}" ma:internalName="TaxCatchAll" ma:showField="CatchAllData" ma:web="9121a088-fc71-45a6-8b1f-b176b5eb72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4ed8__x3068__x6642__x9593_ xmlns="00c92678-ffac-41a5-9288-135868ad8e8c" xsi:nil="true"/>
    <TaxCatchAll xmlns="9121a088-fc71-45a6-8b1f-b176b5eb726b" xsi:nil="true"/>
    <lcf76f155ced4ddcb4097134ff3c332f xmlns="00c92678-ffac-41a5-9288-135868ad8e8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D1D55A-2143-43DC-B915-4B81CD53E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c92678-ffac-41a5-9288-135868ad8e8c"/>
    <ds:schemaRef ds:uri="9121a088-fc71-45a6-8b1f-b176b5eb72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39E7A2-CB03-4C94-9A7A-42BE198D406B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9121a088-fc71-45a6-8b1f-b176b5eb726b"/>
    <ds:schemaRef ds:uri="00c92678-ffac-41a5-9288-135868ad8e8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AFD9F4-7F0F-453A-8132-B2DC4D31AE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1190</Words>
  <Application>Microsoft Macintosh PowerPoint</Application>
  <PresentationFormat>ワイド画面</PresentationFormat>
  <Paragraphs>192</Paragraphs>
  <Slides>34</Slides>
  <Notes>2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9" baseType="lpstr">
      <vt:lpstr>MS Gothic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石本 忠廣</dc:creator>
  <cp:lastModifiedBy>河井 祐樹</cp:lastModifiedBy>
  <cp:revision>68</cp:revision>
  <cp:lastPrinted>2021-12-07T06:42:54Z</cp:lastPrinted>
  <dcterms:created xsi:type="dcterms:W3CDTF">2021-12-07T04:03:17Z</dcterms:created>
  <dcterms:modified xsi:type="dcterms:W3CDTF">2026-03-02T01:18:04Z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0x0101005A7F7802BC47F447A89A911457D48D3C</vt:lpwstr>
  </property>
  <property fmtid="{D5CDD505-2E9C-101B-9397-08002B2CF9AE}" pid="3" name="MediaServiceImageTags">
    <vt:lpwstr/>
  </property>
</Properties>
</file>