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0"/>
  </p:notesMasterIdLst>
  <p:sldIdLst>
    <p:sldId id="256" r:id="rId5"/>
    <p:sldId id="289" r:id="rId6"/>
    <p:sldId id="257" r:id="rId7"/>
    <p:sldId id="258" r:id="rId8"/>
    <p:sldId id="291" r:id="rId9"/>
    <p:sldId id="260" r:id="rId10"/>
    <p:sldId id="259" r:id="rId11"/>
    <p:sldId id="261" r:id="rId12"/>
    <p:sldId id="262" r:id="rId13"/>
    <p:sldId id="263" r:id="rId14"/>
    <p:sldId id="264" r:id="rId15"/>
    <p:sldId id="265" r:id="rId16"/>
    <p:sldId id="266" r:id="rId17"/>
    <p:sldId id="292" r:id="rId18"/>
    <p:sldId id="290" r:id="rId1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3D2"/>
    <a:srgbClr val="84BAE5"/>
    <a:srgbClr val="F19DB8"/>
    <a:srgbClr val="EA608E"/>
    <a:srgbClr val="F7CFC1"/>
    <a:srgbClr val="BDD7EE"/>
    <a:srgbClr val="FF7CD5"/>
    <a:srgbClr val="E49E99"/>
    <a:srgbClr val="F2CDC3"/>
    <a:srgbClr val="E2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77C6F-A8B7-48C6-9464-F3749011021A}" v="38" dt="2025-10-31T07:03:27.0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700"/>
  </p:normalViewPr>
  <p:slideViewPr>
    <p:cSldViewPr snapToGrid="0" snapToObjects="1">
      <p:cViewPr varScale="1">
        <p:scale>
          <a:sx n="102" d="100"/>
          <a:sy n="102" d="100"/>
        </p:scale>
        <p:origin x="92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6" d="100"/>
          <a:sy n="76" d="100"/>
        </p:scale>
        <p:origin x="408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4</a:t>
            </a:fld>
            <a:endParaRPr kumimoji="1" lang="ja-JP" altLang="en-US"/>
          </a:p>
        </p:txBody>
      </p:sp>
    </p:spTree>
    <p:extLst>
      <p:ext uri="{BB962C8B-B14F-4D97-AF65-F5344CB8AC3E}">
        <p14:creationId xmlns:p14="http://schemas.microsoft.com/office/powerpoint/2010/main" val="38747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31A0-3641-F942-FB6D-114F5BBA36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5120B5-035B-E8A6-BA36-0096B0E86A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0BB698-4553-2E37-2D46-6291A5CB01A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18168D-2916-2431-A0DE-201A71EFEBC5}"/>
              </a:ext>
            </a:extLst>
          </p:cNvPr>
          <p:cNvSpPr>
            <a:spLocks noGrp="1"/>
          </p:cNvSpPr>
          <p:nvPr>
            <p:ph type="sldNum" sz="quarter" idx="5"/>
          </p:nvPr>
        </p:nvSpPr>
        <p:spPr/>
        <p:txBody>
          <a:bodyPr/>
          <a:lstStyle/>
          <a:p>
            <a:fld id="{930DB991-4017-AB4A-AE78-988B98691604}" type="slidenum">
              <a:rPr kumimoji="1" lang="ja-JP" altLang="en-US" smtClean="0"/>
              <a:t>5</a:t>
            </a:fld>
            <a:endParaRPr kumimoji="1" lang="ja-JP" altLang="en-US"/>
          </a:p>
        </p:txBody>
      </p:sp>
    </p:spTree>
    <p:extLst>
      <p:ext uri="{BB962C8B-B14F-4D97-AF65-F5344CB8AC3E}">
        <p14:creationId xmlns:p14="http://schemas.microsoft.com/office/powerpoint/2010/main" val="16301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C7087-EF7C-B447-8825-677B1E2E15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88278-56C8-F648-90C0-1E16DCC40E6E}"/>
              </a:ext>
            </a:extLst>
          </p:cNvPr>
          <p:cNvSpPr>
            <a:spLocks noGrp="1"/>
          </p:cNvSpPr>
          <p:nvPr>
            <p:ph type="dt" sz="half" idx="10"/>
          </p:nvPr>
        </p:nvSpPr>
        <p:spPr>
          <a:xfrm>
            <a:off x="838200" y="6356350"/>
            <a:ext cx="2743200" cy="365125"/>
          </a:xfrm>
          <a:prstGeom prst="rect">
            <a:avLst/>
          </a:prstGeom>
        </p:spPr>
        <p:txBody>
          <a:bodyPr/>
          <a:lstStyle/>
          <a:p>
            <a:fld id="{84A4D26E-D929-3240-A277-2EF901610C66}" type="datetime1">
              <a:rPr kumimoji="1" lang="ja-JP" altLang="en-US" smtClean="0"/>
              <a:t>2026/2/26</a:t>
            </a:fld>
            <a:endParaRPr kumimoji="1" lang="ja-JP" altLang="en-US"/>
          </a:p>
        </p:txBody>
      </p:sp>
      <p:sp>
        <p:nvSpPr>
          <p:cNvPr id="5" name="フッター プレースホルダー 4">
            <a:extLst>
              <a:ext uri="{FF2B5EF4-FFF2-40B4-BE49-F238E27FC236}">
                <a16:creationId xmlns:a16="http://schemas.microsoft.com/office/drawing/2014/main" id="{918C9C68-7646-8D44-BBEC-AF1B0C36FC4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717078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B3B09-6509-644F-B281-B0BA7A2703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7BE1FA-F3AD-B849-BC2D-6FBFCAF1165E}"/>
              </a:ext>
            </a:extLst>
          </p:cNvPr>
          <p:cNvSpPr>
            <a:spLocks noGrp="1"/>
          </p:cNvSpPr>
          <p:nvPr>
            <p:ph type="dt" sz="half" idx="10"/>
          </p:nvPr>
        </p:nvSpPr>
        <p:spPr>
          <a:xfrm>
            <a:off x="838200" y="6356350"/>
            <a:ext cx="2743200" cy="365125"/>
          </a:xfrm>
          <a:prstGeom prst="rect">
            <a:avLst/>
          </a:prstGeom>
        </p:spPr>
        <p:txBody>
          <a:bodyPr/>
          <a:lstStyle/>
          <a:p>
            <a:fld id="{69397830-B2F9-4D49-A2AA-A2DDB5718917}" type="datetime1">
              <a:rPr kumimoji="1" lang="ja-JP" altLang="en-US" smtClean="0"/>
              <a:t>2026/2/26</a:t>
            </a:fld>
            <a:endParaRPr kumimoji="1" lang="ja-JP" altLang="en-US"/>
          </a:p>
        </p:txBody>
      </p:sp>
      <p:sp>
        <p:nvSpPr>
          <p:cNvPr id="5" name="フッター プレースホルダー 4">
            <a:extLst>
              <a:ext uri="{FF2B5EF4-FFF2-40B4-BE49-F238E27FC236}">
                <a16:creationId xmlns:a16="http://schemas.microsoft.com/office/drawing/2014/main" id="{D5669D2D-FF3E-1244-89AD-AB6AD5A0E76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1082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1B8E3A-D2BF-B64A-99B4-A741DDB6691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2CC4B4-E33B-E549-96C1-69C73AE334CF}"/>
              </a:ext>
            </a:extLst>
          </p:cNvPr>
          <p:cNvSpPr>
            <a:spLocks noGrp="1"/>
          </p:cNvSpPr>
          <p:nvPr>
            <p:ph type="dt" sz="half" idx="10"/>
          </p:nvPr>
        </p:nvSpPr>
        <p:spPr>
          <a:xfrm>
            <a:off x="838200" y="6356350"/>
            <a:ext cx="2743200" cy="365125"/>
          </a:xfrm>
          <a:prstGeom prst="rect">
            <a:avLst/>
          </a:prstGeom>
        </p:spPr>
        <p:txBody>
          <a:bodyPr/>
          <a:lstStyle/>
          <a:p>
            <a:fld id="{D313A8FB-7510-094C-AFB5-0F71E15D6479}" type="datetime1">
              <a:rPr kumimoji="1" lang="ja-JP" altLang="en-US" smtClean="0"/>
              <a:t>2026/2/26</a:t>
            </a:fld>
            <a:endParaRPr kumimoji="1" lang="ja-JP" altLang="en-US"/>
          </a:p>
        </p:txBody>
      </p:sp>
      <p:sp>
        <p:nvSpPr>
          <p:cNvPr id="5" name="フッター プレースホルダー 4">
            <a:extLst>
              <a:ext uri="{FF2B5EF4-FFF2-40B4-BE49-F238E27FC236}">
                <a16:creationId xmlns:a16="http://schemas.microsoft.com/office/drawing/2014/main" id="{E4BC0388-1E29-3A47-A06A-04060059486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137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D0D90-3816-1847-9707-F0852235A1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47E2C9-7B9A-EA40-B02D-5B5F7DCF273A}"/>
              </a:ext>
            </a:extLst>
          </p:cNvPr>
          <p:cNvSpPr>
            <a:spLocks noGrp="1"/>
          </p:cNvSpPr>
          <p:nvPr>
            <p:ph type="dt" sz="half" idx="10"/>
          </p:nvPr>
        </p:nvSpPr>
        <p:spPr>
          <a:xfrm>
            <a:off x="838200" y="6356350"/>
            <a:ext cx="2743200" cy="365125"/>
          </a:xfrm>
          <a:prstGeom prst="rect">
            <a:avLst/>
          </a:prstGeom>
        </p:spPr>
        <p:txBody>
          <a:bodyPr/>
          <a:lstStyle/>
          <a:p>
            <a:fld id="{64330148-BDD9-FA4D-952F-BC4AF9EEF021}" type="datetime1">
              <a:rPr kumimoji="1" lang="ja-JP" altLang="en-US" smtClean="0"/>
              <a:t>2026/2/26</a:t>
            </a:fld>
            <a:endParaRPr kumimoji="1" lang="ja-JP" altLang="en-US"/>
          </a:p>
        </p:txBody>
      </p:sp>
      <p:sp>
        <p:nvSpPr>
          <p:cNvPr id="5" name="フッター プレースホルダー 4">
            <a:extLst>
              <a:ext uri="{FF2B5EF4-FFF2-40B4-BE49-F238E27FC236}">
                <a16:creationId xmlns:a16="http://schemas.microsoft.com/office/drawing/2014/main" id="{6F78EF3D-EFA7-F34B-944C-463EE74BAB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48598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A97A3-0555-9348-9DA6-AF5C8C74DF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D5AF8B-06D6-C94E-A124-25B61320B00F}"/>
              </a:ext>
            </a:extLst>
          </p:cNvPr>
          <p:cNvSpPr>
            <a:spLocks noGrp="1"/>
          </p:cNvSpPr>
          <p:nvPr>
            <p:ph type="dt" sz="half" idx="10"/>
          </p:nvPr>
        </p:nvSpPr>
        <p:spPr>
          <a:xfrm>
            <a:off x="838200" y="6356350"/>
            <a:ext cx="2743200" cy="365125"/>
          </a:xfrm>
          <a:prstGeom prst="rect">
            <a:avLst/>
          </a:prstGeom>
        </p:spPr>
        <p:txBody>
          <a:bodyPr/>
          <a:lstStyle/>
          <a:p>
            <a:fld id="{F09FACEE-8303-BE4A-A09C-B248C4DDF8C5}" type="datetime1">
              <a:rPr kumimoji="1" lang="ja-JP" altLang="en-US" smtClean="0"/>
              <a:t>2026/2/26</a:t>
            </a:fld>
            <a:endParaRPr kumimoji="1" lang="ja-JP" altLang="en-US"/>
          </a:p>
        </p:txBody>
      </p:sp>
      <p:sp>
        <p:nvSpPr>
          <p:cNvPr id="5" name="フッター プレースホルダー 4">
            <a:extLst>
              <a:ext uri="{FF2B5EF4-FFF2-40B4-BE49-F238E27FC236}">
                <a16:creationId xmlns:a16="http://schemas.microsoft.com/office/drawing/2014/main" id="{6EF75A62-8767-2F44-8FB7-3DFBA0ABBF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9064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19960-FCFB-C848-8A76-F3D3A8A629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13322-04CD-304A-83E7-8DB87A6FFD6A}"/>
              </a:ext>
            </a:extLst>
          </p:cNvPr>
          <p:cNvSpPr>
            <a:spLocks noGrp="1"/>
          </p:cNvSpPr>
          <p:nvPr>
            <p:ph type="dt" sz="half" idx="10"/>
          </p:nvPr>
        </p:nvSpPr>
        <p:spPr>
          <a:xfrm>
            <a:off x="838200" y="6356350"/>
            <a:ext cx="2743200" cy="365125"/>
          </a:xfrm>
          <a:prstGeom prst="rect">
            <a:avLst/>
          </a:prstGeom>
        </p:spPr>
        <p:txBody>
          <a:bodyPr/>
          <a:lstStyle/>
          <a:p>
            <a:fld id="{08BCB1C4-1A3F-B548-A05D-A5856FCF080D}" type="datetime1">
              <a:rPr kumimoji="1" lang="ja-JP" altLang="en-US" smtClean="0"/>
              <a:t>2026/2/26</a:t>
            </a:fld>
            <a:endParaRPr kumimoji="1" lang="ja-JP" altLang="en-US"/>
          </a:p>
        </p:txBody>
      </p:sp>
      <p:sp>
        <p:nvSpPr>
          <p:cNvPr id="6" name="フッター プレースホルダー 5">
            <a:extLst>
              <a:ext uri="{FF2B5EF4-FFF2-40B4-BE49-F238E27FC236}">
                <a16:creationId xmlns:a16="http://schemas.microsoft.com/office/drawing/2014/main" id="{0BAC8D29-F23A-5041-A128-4745ACAD0A8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4193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A48CB-756C-C547-9BA4-AAC08A4804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392BC5-D9FC-5E4B-B485-CF9A2B9337C3}"/>
              </a:ext>
            </a:extLst>
          </p:cNvPr>
          <p:cNvSpPr>
            <a:spLocks noGrp="1"/>
          </p:cNvSpPr>
          <p:nvPr>
            <p:ph type="dt" sz="half" idx="10"/>
          </p:nvPr>
        </p:nvSpPr>
        <p:spPr>
          <a:xfrm>
            <a:off x="838200" y="6356350"/>
            <a:ext cx="2743200" cy="365125"/>
          </a:xfrm>
          <a:prstGeom prst="rect">
            <a:avLst/>
          </a:prstGeom>
        </p:spPr>
        <p:txBody>
          <a:bodyPr/>
          <a:lstStyle/>
          <a:p>
            <a:fld id="{CE1CBD3E-94FC-AA4A-BE61-4E8C45FBBCD5}" type="datetime1">
              <a:rPr kumimoji="1" lang="ja-JP" altLang="en-US" smtClean="0"/>
              <a:t>2026/2/26</a:t>
            </a:fld>
            <a:endParaRPr kumimoji="1" lang="ja-JP" altLang="en-US"/>
          </a:p>
        </p:txBody>
      </p:sp>
      <p:sp>
        <p:nvSpPr>
          <p:cNvPr id="8" name="フッター プレースホルダー 7">
            <a:extLst>
              <a:ext uri="{FF2B5EF4-FFF2-40B4-BE49-F238E27FC236}">
                <a16:creationId xmlns:a16="http://schemas.microsoft.com/office/drawing/2014/main" id="{56C9DA1B-1C2D-0A44-8270-47126F0848C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58276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8362-31B8-954C-B933-C7A22C34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9467D3-F553-6742-B9F1-6C117F65A687}"/>
              </a:ext>
            </a:extLst>
          </p:cNvPr>
          <p:cNvSpPr>
            <a:spLocks noGrp="1"/>
          </p:cNvSpPr>
          <p:nvPr>
            <p:ph type="dt" sz="half" idx="10"/>
          </p:nvPr>
        </p:nvSpPr>
        <p:spPr>
          <a:xfrm>
            <a:off x="838200" y="6356350"/>
            <a:ext cx="2743200" cy="365125"/>
          </a:xfrm>
          <a:prstGeom prst="rect">
            <a:avLst/>
          </a:prstGeom>
        </p:spPr>
        <p:txBody>
          <a:bodyPr/>
          <a:lstStyle/>
          <a:p>
            <a:fld id="{3B6B2FF4-BE92-F042-ACED-D2C713B2F57D}" type="datetime1">
              <a:rPr kumimoji="1" lang="ja-JP" altLang="en-US" smtClean="0"/>
              <a:t>2026/2/26</a:t>
            </a:fld>
            <a:endParaRPr kumimoji="1" lang="ja-JP" altLang="en-US"/>
          </a:p>
        </p:txBody>
      </p:sp>
      <p:sp>
        <p:nvSpPr>
          <p:cNvPr id="4" name="フッター プレースホルダー 3">
            <a:extLst>
              <a:ext uri="{FF2B5EF4-FFF2-40B4-BE49-F238E27FC236}">
                <a16:creationId xmlns:a16="http://schemas.microsoft.com/office/drawing/2014/main" id="{8A34A179-E004-5E4E-9C15-3ED0275CB4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08308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4C9CD2-F472-6C4D-86D7-C52EC6453B01}"/>
              </a:ext>
            </a:extLst>
          </p:cNvPr>
          <p:cNvSpPr>
            <a:spLocks noGrp="1"/>
          </p:cNvSpPr>
          <p:nvPr>
            <p:ph type="dt" sz="half" idx="10"/>
          </p:nvPr>
        </p:nvSpPr>
        <p:spPr>
          <a:xfrm>
            <a:off x="838200" y="6356350"/>
            <a:ext cx="2743200" cy="365125"/>
          </a:xfrm>
          <a:prstGeom prst="rect">
            <a:avLst/>
          </a:prstGeom>
        </p:spPr>
        <p:txBody>
          <a:bodyPr/>
          <a:lstStyle/>
          <a:p>
            <a:fld id="{4F260AD7-CC65-2746-8DCA-2DCCC21A2947}" type="datetime1">
              <a:rPr kumimoji="1" lang="ja-JP" altLang="en-US" smtClean="0"/>
              <a:t>2026/2/26</a:t>
            </a:fld>
            <a:endParaRPr kumimoji="1" lang="ja-JP" altLang="en-US"/>
          </a:p>
        </p:txBody>
      </p:sp>
      <p:sp>
        <p:nvSpPr>
          <p:cNvPr id="3" name="フッター プレースホルダー 2">
            <a:extLst>
              <a:ext uri="{FF2B5EF4-FFF2-40B4-BE49-F238E27FC236}">
                <a16:creationId xmlns:a16="http://schemas.microsoft.com/office/drawing/2014/main" id="{7E92889D-916E-DE45-99A0-639D198DFB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763109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A152B-DB54-C244-9867-EE5C72939B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486654-421D-4546-A948-E1B7C06990F6}"/>
              </a:ext>
            </a:extLst>
          </p:cNvPr>
          <p:cNvSpPr>
            <a:spLocks noGrp="1"/>
          </p:cNvSpPr>
          <p:nvPr>
            <p:ph type="dt" sz="half" idx="10"/>
          </p:nvPr>
        </p:nvSpPr>
        <p:spPr>
          <a:xfrm>
            <a:off x="838200" y="6356350"/>
            <a:ext cx="2743200" cy="365125"/>
          </a:xfrm>
          <a:prstGeom prst="rect">
            <a:avLst/>
          </a:prstGeom>
        </p:spPr>
        <p:txBody>
          <a:bodyPr/>
          <a:lstStyle/>
          <a:p>
            <a:fld id="{61015961-CDF8-7D40-B50F-C3CB5F603B6E}" type="datetime1">
              <a:rPr kumimoji="1" lang="ja-JP" altLang="en-US" smtClean="0"/>
              <a:t>2026/2/26</a:t>
            </a:fld>
            <a:endParaRPr kumimoji="1" lang="ja-JP" altLang="en-US"/>
          </a:p>
        </p:txBody>
      </p:sp>
      <p:sp>
        <p:nvSpPr>
          <p:cNvPr id="6" name="フッター プレースホルダー 5">
            <a:extLst>
              <a:ext uri="{FF2B5EF4-FFF2-40B4-BE49-F238E27FC236}">
                <a16:creationId xmlns:a16="http://schemas.microsoft.com/office/drawing/2014/main" id="{96252714-EC04-2F4E-B2B7-D5C8ABCA794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79523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E6CE8-66BC-E240-9634-DEA074A48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96BDF-A51A-1240-8342-0DFC9548857A}"/>
              </a:ext>
            </a:extLst>
          </p:cNvPr>
          <p:cNvSpPr>
            <a:spLocks noGrp="1"/>
          </p:cNvSpPr>
          <p:nvPr>
            <p:ph type="dt" sz="half" idx="10"/>
          </p:nvPr>
        </p:nvSpPr>
        <p:spPr>
          <a:xfrm>
            <a:off x="838200" y="6356350"/>
            <a:ext cx="2743200" cy="365125"/>
          </a:xfrm>
          <a:prstGeom prst="rect">
            <a:avLst/>
          </a:prstGeom>
        </p:spPr>
        <p:txBody>
          <a:bodyPr/>
          <a:lstStyle/>
          <a:p>
            <a:fld id="{B1F485EF-1F6F-E244-BF46-BA5528CDE8FB}" type="datetime1">
              <a:rPr kumimoji="1" lang="ja-JP" altLang="en-US" smtClean="0"/>
              <a:t>2026/2/26</a:t>
            </a:fld>
            <a:endParaRPr kumimoji="1" lang="ja-JP" altLang="en-US"/>
          </a:p>
        </p:txBody>
      </p:sp>
      <p:sp>
        <p:nvSpPr>
          <p:cNvPr id="6" name="フッター プレースホルダー 5">
            <a:extLst>
              <a:ext uri="{FF2B5EF4-FFF2-40B4-BE49-F238E27FC236}">
                <a16:creationId xmlns:a16="http://schemas.microsoft.com/office/drawing/2014/main" id="{9094B68A-D8E4-8F4D-850D-DC1EECEC7B6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7309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F8182D7-6BA6-D948-B9C8-E4D9EE90A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BAA69A26-3B1E-044A-864A-BFE588B8570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MS Gothic" panose="020B0609070205080204" pitchFamily="49" charset="-128"/>
                <a:ea typeface="MS Gothic" panose="020B0609070205080204" pitchFamily="49" charset="-128"/>
              </a:defRPr>
            </a:lvl1pPr>
          </a:lstStyle>
          <a:p>
            <a:fld id="{98EC42AF-F11A-E845-AEFF-BCEBEB410F3F}" type="slidenum">
              <a:rPr lang="ja-JP" altLang="en-US" smtClean="0"/>
              <a:pPr/>
              <a:t>‹#›</a:t>
            </a:fld>
            <a:endParaRPr lang="ja-JP" altLang="en-US"/>
          </a:p>
        </p:txBody>
      </p:sp>
    </p:spTree>
    <p:extLst>
      <p:ext uri="{BB962C8B-B14F-4D97-AF65-F5344CB8AC3E}">
        <p14:creationId xmlns:p14="http://schemas.microsoft.com/office/powerpoint/2010/main" val="1195984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D480C49-9893-7E48-8376-A644DBB789DC}"/>
              </a:ext>
            </a:extLst>
          </p:cNvPr>
          <p:cNvSpPr txBox="1"/>
          <p:nvPr/>
        </p:nvSpPr>
        <p:spPr>
          <a:xfrm>
            <a:off x="617310" y="2444115"/>
            <a:ext cx="4238863" cy="984885"/>
          </a:xfrm>
          <a:prstGeom prst="rect">
            <a:avLst/>
          </a:prstGeom>
          <a:noFill/>
          <a:effectLst/>
        </p:spPr>
        <p:txBody>
          <a:bodyPr wrap="square" lIns="0" tIns="0" rIns="0" bIns="0" rtlCol="0" anchor="t" anchorCtr="0">
            <a:spAutoFit/>
          </a:bodyPr>
          <a:lstStyle/>
          <a:p>
            <a:pPr algn="ctr"/>
            <a:r>
              <a:rPr lang="ja-JP" altLang="en-US" sz="6400" b="1" dirty="0">
                <a:solidFill>
                  <a:srgbClr val="1F93D2"/>
                </a:solidFill>
                <a:latin typeface="MS Gothic" panose="020B0609070205080204" pitchFamily="49" charset="-128"/>
                <a:ea typeface="MS Gothic" panose="020B0609070205080204" pitchFamily="49" charset="-128"/>
              </a:rPr>
              <a:t>共生社会</a:t>
            </a:r>
            <a:endParaRPr kumimoji="1" lang="ja-JP" altLang="en-US" sz="6400" b="1" dirty="0">
              <a:solidFill>
                <a:srgbClr val="1F93D2"/>
              </a:solidFill>
              <a:latin typeface="MS Gothic" panose="020B0609070205080204" pitchFamily="49" charset="-128"/>
              <a:ea typeface="MS Gothic" panose="020B0609070205080204" pitchFamily="49" charset="-128"/>
            </a:endParaRPr>
          </a:p>
        </p:txBody>
      </p:sp>
      <p:pic>
        <p:nvPicPr>
          <p:cNvPr id="3" name="図 2">
            <a:extLst>
              <a:ext uri="{FF2B5EF4-FFF2-40B4-BE49-F238E27FC236}">
                <a16:creationId xmlns:a16="http://schemas.microsoft.com/office/drawing/2014/main" id="{ADA94685-8313-9C95-B023-4CF436A46162}"/>
              </a:ext>
            </a:extLst>
          </p:cNvPr>
          <p:cNvPicPr>
            <a:picLocks noChangeAspect="1"/>
          </p:cNvPicPr>
          <p:nvPr/>
        </p:nvPicPr>
        <p:blipFill>
          <a:blip r:embed="rId2"/>
          <a:stretch>
            <a:fillRect/>
          </a:stretch>
        </p:blipFill>
        <p:spPr>
          <a:xfrm>
            <a:off x="5338482" y="0"/>
            <a:ext cx="6853518" cy="6318087"/>
          </a:xfrm>
          <a:prstGeom prst="rect">
            <a:avLst/>
          </a:prstGeom>
        </p:spPr>
      </p:pic>
    </p:spTree>
    <p:extLst>
      <p:ext uri="{BB962C8B-B14F-4D97-AF65-F5344CB8AC3E}">
        <p14:creationId xmlns:p14="http://schemas.microsoft.com/office/powerpoint/2010/main" val="9646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3AB1557-F906-A8F5-13E9-4913083F4347}"/>
              </a:ext>
            </a:extLst>
          </p:cNvPr>
          <p:cNvSpPr>
            <a:spLocks noGrp="1"/>
          </p:cNvSpPr>
          <p:nvPr>
            <p:ph type="sldNum" sz="quarter" idx="12"/>
          </p:nvPr>
        </p:nvSpPr>
        <p:spPr/>
        <p:txBody>
          <a:bodyPr/>
          <a:lstStyle/>
          <a:p>
            <a:fld id="{98EC42AF-F11A-E845-AEFF-BCEBEB410F3F}" type="slidenum">
              <a:rPr kumimoji="1" lang="ja-JP" altLang="en-US" smtClean="0"/>
              <a:t>10</a:t>
            </a:fld>
            <a:endParaRPr kumimoji="1" lang="ja-JP" altLang="en-US"/>
          </a:p>
        </p:txBody>
      </p:sp>
      <p:grpSp>
        <p:nvGrpSpPr>
          <p:cNvPr id="6" name="グループ化 5">
            <a:extLst>
              <a:ext uri="{FF2B5EF4-FFF2-40B4-BE49-F238E27FC236}">
                <a16:creationId xmlns:a16="http://schemas.microsoft.com/office/drawing/2014/main" id="{8F3AE854-DBBD-590C-3E45-EEFC92219428}"/>
              </a:ext>
            </a:extLst>
          </p:cNvPr>
          <p:cNvGrpSpPr/>
          <p:nvPr/>
        </p:nvGrpSpPr>
        <p:grpSpPr>
          <a:xfrm>
            <a:off x="835534" y="590610"/>
            <a:ext cx="10474064" cy="5171212"/>
            <a:chOff x="835534" y="590610"/>
            <a:chExt cx="10474064" cy="5171212"/>
          </a:xfrm>
        </p:grpSpPr>
        <p:sp>
          <p:nvSpPr>
            <p:cNvPr id="7" name="右矢印 1">
              <a:extLst>
                <a:ext uri="{FF2B5EF4-FFF2-40B4-BE49-F238E27FC236}">
                  <a16:creationId xmlns:a16="http://schemas.microsoft.com/office/drawing/2014/main" id="{A9149C54-BD4B-5F76-2174-8098BDFFFA7B}"/>
                </a:ext>
              </a:extLst>
            </p:cNvPr>
            <p:cNvSpPr/>
            <p:nvPr/>
          </p:nvSpPr>
          <p:spPr>
            <a:xfrm>
              <a:off x="1076982" y="2119716"/>
              <a:ext cx="809297" cy="54653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solidFill>
              </a:endParaRPr>
            </a:p>
          </p:txBody>
        </p:sp>
        <p:sp>
          <p:nvSpPr>
            <p:cNvPr id="8" name="テキスト プレースホルダー 2">
              <a:extLst>
                <a:ext uri="{FF2B5EF4-FFF2-40B4-BE49-F238E27FC236}">
                  <a16:creationId xmlns:a16="http://schemas.microsoft.com/office/drawing/2014/main" id="{7830CF43-A9C2-9DFA-3938-EA47C04BDB72}"/>
                </a:ext>
              </a:extLst>
            </p:cNvPr>
            <p:cNvSpPr txBox="1">
              <a:spLocks/>
            </p:cNvSpPr>
            <p:nvPr/>
          </p:nvSpPr>
          <p:spPr>
            <a:xfrm>
              <a:off x="2304920" y="1756674"/>
              <a:ext cx="9004678" cy="40051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ts val="5020"/>
                </a:lnSpc>
                <a:buFont typeface="Arial" panose="020B0604020202020204" pitchFamily="34" charset="0"/>
                <a:buNone/>
              </a:pPr>
              <a:r>
                <a:rPr lang="en-US" altLang="ja-JP" sz="3600" dirty="0">
                  <a:solidFill>
                    <a:schemeClr val="tx1">
                      <a:lumMod val="95000"/>
                      <a:lumOff val="5000"/>
                    </a:schemeClr>
                  </a:solidFill>
                </a:rPr>
                <a:t>①</a:t>
              </a:r>
              <a:r>
                <a:rPr lang="ja-JP" altLang="en-US" sz="3600" dirty="0">
                  <a:solidFill>
                    <a:schemeClr val="tx1">
                      <a:lumMod val="95000"/>
                      <a:lumOff val="5000"/>
                    </a:schemeClr>
                  </a:solidFill>
                </a:rPr>
                <a:t>保険料を支払い病気などのリスクを分担する</a:t>
              </a:r>
              <a:r>
                <a:rPr lang="en-US" altLang="ja-JP" sz="3600" dirty="0">
                  <a:solidFill>
                    <a:schemeClr val="tx1">
                      <a:lumMod val="95000"/>
                      <a:lumOff val="5000"/>
                    </a:schemeClr>
                  </a:solidFill>
                </a:rPr>
                <a:t> </a:t>
              </a:r>
              <a:r>
                <a:rPr lang="ja-JP" altLang="en-US" sz="3600" dirty="0">
                  <a:solidFill>
                    <a:srgbClr val="FF0000"/>
                  </a:solidFill>
                </a:rPr>
                <a:t>社会保険</a:t>
              </a:r>
              <a:endParaRPr lang="en-US" altLang="ja-JP" sz="3600" dirty="0"/>
            </a:p>
            <a:p>
              <a:pPr marL="108000" indent="0">
                <a:lnSpc>
                  <a:spcPts val="5020"/>
                </a:lnSpc>
                <a:buFont typeface="Arial" panose="020B0604020202020204" pitchFamily="34" charset="0"/>
                <a:buNone/>
              </a:pPr>
              <a:r>
                <a:rPr lang="en-US" altLang="ja-JP" sz="3600" dirty="0">
                  <a:solidFill>
                    <a:schemeClr val="tx1">
                      <a:lumMod val="95000"/>
                      <a:lumOff val="5000"/>
                    </a:schemeClr>
                  </a:solidFill>
                </a:rPr>
                <a:t>②</a:t>
              </a:r>
              <a:r>
                <a:rPr lang="ja-JP" altLang="en-US" sz="3600" dirty="0">
                  <a:solidFill>
                    <a:schemeClr val="tx1">
                      <a:lumMod val="95000"/>
                      <a:lumOff val="5000"/>
                    </a:schemeClr>
                  </a:solidFill>
                </a:rPr>
                <a:t>税金などによって国や地方自治体がサービスを提供する</a:t>
              </a:r>
              <a:r>
                <a:rPr lang="en-US" altLang="ja-JP" sz="3600" dirty="0">
                  <a:solidFill>
                    <a:schemeClr val="tx1">
                      <a:lumMod val="95000"/>
                      <a:lumOff val="5000"/>
                    </a:schemeClr>
                  </a:solidFill>
                </a:rPr>
                <a:t> </a:t>
              </a:r>
              <a:r>
                <a:rPr lang="ja-JP" altLang="en-US" sz="3600" dirty="0">
                  <a:solidFill>
                    <a:srgbClr val="FF0000"/>
                  </a:solidFill>
                </a:rPr>
                <a:t>社会福祉</a:t>
              </a:r>
              <a:endParaRPr lang="en-US" altLang="ja-JP" sz="3600" dirty="0">
                <a:solidFill>
                  <a:srgbClr val="FF0000"/>
                </a:solidFill>
              </a:endParaRPr>
            </a:p>
            <a:p>
              <a:pPr marL="108000" indent="0">
                <a:lnSpc>
                  <a:spcPts val="5020"/>
                </a:lnSpc>
                <a:buFont typeface="Arial" panose="020B0604020202020204" pitchFamily="34" charset="0"/>
                <a:buNone/>
              </a:pPr>
              <a:r>
                <a:rPr lang="ja-JP" altLang="en-US" sz="3600" dirty="0"/>
                <a:t>がある。</a:t>
              </a:r>
              <a:endParaRPr lang="en-US" altLang="ja-JP" sz="3600" dirty="0"/>
            </a:p>
          </p:txBody>
        </p:sp>
        <p:sp>
          <p:nvSpPr>
            <p:cNvPr id="9" name="テキスト プレースホルダー 2">
              <a:extLst>
                <a:ext uri="{FF2B5EF4-FFF2-40B4-BE49-F238E27FC236}">
                  <a16:creationId xmlns:a16="http://schemas.microsoft.com/office/drawing/2014/main" id="{C3542BB3-94CA-3F92-C741-9484408618BF}"/>
                </a:ext>
              </a:extLst>
            </p:cNvPr>
            <p:cNvSpPr txBox="1">
              <a:spLocks/>
            </p:cNvSpPr>
            <p:nvPr/>
          </p:nvSpPr>
          <p:spPr>
            <a:xfrm>
              <a:off x="835534" y="590610"/>
              <a:ext cx="9004678" cy="742432"/>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ts val="5020"/>
                </a:lnSpc>
                <a:buFont typeface="Arial" panose="020B0604020202020204" pitchFamily="34" charset="0"/>
                <a:buNone/>
              </a:pPr>
              <a:r>
                <a:rPr lang="ja-JP" altLang="en-US" sz="3600" dirty="0"/>
                <a:t>社会保障制度には</a:t>
              </a:r>
              <a:r>
                <a:rPr lang="en-US" altLang="ja-JP" sz="3600" dirty="0"/>
                <a:t>…</a:t>
              </a:r>
            </a:p>
          </p:txBody>
        </p:sp>
      </p:grpSp>
      <p:sp>
        <p:nvSpPr>
          <p:cNvPr id="12" name="メモ 4">
            <a:extLst>
              <a:ext uri="{FF2B5EF4-FFF2-40B4-BE49-F238E27FC236}">
                <a16:creationId xmlns:a16="http://schemas.microsoft.com/office/drawing/2014/main" id="{0E61FFE6-4973-58B2-CFB6-D732AB570862}"/>
              </a:ext>
            </a:extLst>
          </p:cNvPr>
          <p:cNvSpPr/>
          <p:nvPr/>
        </p:nvSpPr>
        <p:spPr>
          <a:xfrm>
            <a:off x="3467376" y="2757615"/>
            <a:ext cx="2284496"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メモ 4">
            <a:extLst>
              <a:ext uri="{FF2B5EF4-FFF2-40B4-BE49-F238E27FC236}">
                <a16:creationId xmlns:a16="http://schemas.microsoft.com/office/drawing/2014/main" id="{E3997392-0B95-FA72-CA30-23AE2FA3DFA5}"/>
              </a:ext>
            </a:extLst>
          </p:cNvPr>
          <p:cNvSpPr/>
          <p:nvPr/>
        </p:nvSpPr>
        <p:spPr>
          <a:xfrm>
            <a:off x="5751872" y="4118709"/>
            <a:ext cx="2284496"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607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F7817798-7B1D-8F85-E289-791140FB8B36}"/>
              </a:ext>
            </a:extLst>
          </p:cNvPr>
          <p:cNvSpPr>
            <a:spLocks noGrp="1"/>
          </p:cNvSpPr>
          <p:nvPr>
            <p:ph type="sldNum" sz="quarter" idx="12"/>
          </p:nvPr>
        </p:nvSpPr>
        <p:spPr/>
        <p:txBody>
          <a:bodyPr/>
          <a:lstStyle/>
          <a:p>
            <a:fld id="{98EC42AF-F11A-E845-AEFF-BCEBEB410F3F}" type="slidenum">
              <a:rPr kumimoji="1" lang="ja-JP" altLang="en-US" smtClean="0"/>
              <a:t>11</a:t>
            </a:fld>
            <a:endParaRPr kumimoji="1" lang="ja-JP" altLang="en-US"/>
          </a:p>
        </p:txBody>
      </p:sp>
      <p:grpSp>
        <p:nvGrpSpPr>
          <p:cNvPr id="15" name="グループ化 14">
            <a:extLst>
              <a:ext uri="{FF2B5EF4-FFF2-40B4-BE49-F238E27FC236}">
                <a16:creationId xmlns:a16="http://schemas.microsoft.com/office/drawing/2014/main" id="{F9B21ABF-8CA1-7189-B176-D572A6E6A8D5}"/>
              </a:ext>
            </a:extLst>
          </p:cNvPr>
          <p:cNvGrpSpPr/>
          <p:nvPr/>
        </p:nvGrpSpPr>
        <p:grpSpPr>
          <a:xfrm>
            <a:off x="720000" y="720000"/>
            <a:ext cx="10687699" cy="3316973"/>
            <a:chOff x="720000" y="720000"/>
            <a:chExt cx="10687699" cy="3316973"/>
          </a:xfrm>
        </p:grpSpPr>
        <p:sp>
          <p:nvSpPr>
            <p:cNvPr id="16" name="テキスト ボックス 15">
              <a:extLst>
                <a:ext uri="{FF2B5EF4-FFF2-40B4-BE49-F238E27FC236}">
                  <a16:creationId xmlns:a16="http://schemas.microsoft.com/office/drawing/2014/main" id="{5284A483-D886-8CA0-94A2-96DB90D8C9AE}"/>
                </a:ext>
              </a:extLst>
            </p:cNvPr>
            <p:cNvSpPr txBox="1"/>
            <p:nvPr/>
          </p:nvSpPr>
          <p:spPr>
            <a:xfrm>
              <a:off x="720000" y="1638879"/>
              <a:ext cx="10687699"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みなさん覚えていますか？</a:t>
              </a:r>
            </a:p>
          </p:txBody>
        </p:sp>
        <p:sp>
          <p:nvSpPr>
            <p:cNvPr id="17" name="テキスト ボックス 16">
              <a:extLst>
                <a:ext uri="{FF2B5EF4-FFF2-40B4-BE49-F238E27FC236}">
                  <a16:creationId xmlns:a16="http://schemas.microsoft.com/office/drawing/2014/main" id="{6B941200-9DFF-42B2-7CF5-5D4CEA6F5E27}"/>
                </a:ext>
              </a:extLst>
            </p:cNvPr>
            <p:cNvSpPr txBox="1"/>
            <p:nvPr/>
          </p:nvSpPr>
          <p:spPr>
            <a:xfrm>
              <a:off x="720000" y="3205976"/>
              <a:ext cx="10687699"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5400" dirty="0">
                  <a:solidFill>
                    <a:srgbClr val="0070C0"/>
                  </a:solidFill>
                  <a:latin typeface="MS Gothic" panose="020B0609070205080204" pitchFamily="49" charset="-128"/>
                  <a:ea typeface="MS Gothic" panose="020B0609070205080204" pitchFamily="49" charset="-128"/>
                </a:rPr>
                <a:t>日本国憲法　第</a:t>
              </a:r>
              <a:r>
                <a:rPr lang="en-US" altLang="ja-JP" sz="5400" dirty="0">
                  <a:solidFill>
                    <a:srgbClr val="0070C0"/>
                  </a:solidFill>
                  <a:latin typeface="MS Gothic" panose="020B0609070205080204" pitchFamily="49" charset="-128"/>
                  <a:ea typeface="MS Gothic" panose="020B0609070205080204" pitchFamily="49" charset="-128"/>
                </a:rPr>
                <a:t>25</a:t>
              </a:r>
              <a:r>
                <a:rPr lang="ja-JP" altLang="en-US" sz="5400" dirty="0">
                  <a:solidFill>
                    <a:srgbClr val="0070C0"/>
                  </a:solidFill>
                  <a:latin typeface="MS Gothic" panose="020B0609070205080204" pitchFamily="49" charset="-128"/>
                  <a:ea typeface="MS Gothic" panose="020B0609070205080204" pitchFamily="49" charset="-128"/>
                </a:rPr>
                <a:t>条</a:t>
              </a:r>
            </a:p>
          </p:txBody>
        </p:sp>
        <p:pic>
          <p:nvPicPr>
            <p:cNvPr id="18" name="図 17" descr="挿絵, 抽象 が含まれている画像&#10;&#10;自動的に生成された説明">
              <a:extLst>
                <a:ext uri="{FF2B5EF4-FFF2-40B4-BE49-F238E27FC236}">
                  <a16:creationId xmlns:a16="http://schemas.microsoft.com/office/drawing/2014/main" id="{EF0813BC-4736-EABB-024D-0563F0B868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000" y="720000"/>
              <a:ext cx="1783080" cy="640080"/>
            </a:xfrm>
            <a:prstGeom prst="rect">
              <a:avLst/>
            </a:prstGeom>
          </p:spPr>
        </p:pic>
      </p:grpSp>
    </p:spTree>
    <p:extLst>
      <p:ext uri="{BB962C8B-B14F-4D97-AF65-F5344CB8AC3E}">
        <p14:creationId xmlns:p14="http://schemas.microsoft.com/office/powerpoint/2010/main" val="260178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FEC78FB-3ECA-46DE-C460-69EB6276EC2F}"/>
              </a:ext>
            </a:extLst>
          </p:cNvPr>
          <p:cNvSpPr>
            <a:spLocks noGrp="1"/>
          </p:cNvSpPr>
          <p:nvPr>
            <p:ph type="sldNum" sz="quarter" idx="12"/>
          </p:nvPr>
        </p:nvSpPr>
        <p:spPr/>
        <p:txBody>
          <a:bodyPr/>
          <a:lstStyle/>
          <a:p>
            <a:fld id="{98EC42AF-F11A-E845-AEFF-BCEBEB410F3F}" type="slidenum">
              <a:rPr kumimoji="1" lang="ja-JP" altLang="en-US" smtClean="0"/>
              <a:t>12</a:t>
            </a:fld>
            <a:endParaRPr kumimoji="1" lang="ja-JP" altLang="en-US"/>
          </a:p>
        </p:txBody>
      </p:sp>
      <p:grpSp>
        <p:nvGrpSpPr>
          <p:cNvPr id="17" name="グループ化 16">
            <a:extLst>
              <a:ext uri="{FF2B5EF4-FFF2-40B4-BE49-F238E27FC236}">
                <a16:creationId xmlns:a16="http://schemas.microsoft.com/office/drawing/2014/main" id="{587EBAAE-ADC4-1573-1DFD-89D32781FE65}"/>
              </a:ext>
            </a:extLst>
          </p:cNvPr>
          <p:cNvGrpSpPr/>
          <p:nvPr/>
        </p:nvGrpSpPr>
        <p:grpSpPr>
          <a:xfrm>
            <a:off x="720000" y="720000"/>
            <a:ext cx="10687699" cy="4517309"/>
            <a:chOff x="720000" y="720000"/>
            <a:chExt cx="10687699" cy="4517309"/>
          </a:xfrm>
        </p:grpSpPr>
        <p:sp>
          <p:nvSpPr>
            <p:cNvPr id="18" name="テキスト ボックス 17">
              <a:extLst>
                <a:ext uri="{FF2B5EF4-FFF2-40B4-BE49-F238E27FC236}">
                  <a16:creationId xmlns:a16="http://schemas.microsoft.com/office/drawing/2014/main" id="{A53F8CAD-7FC9-B51B-9F30-EB9D557CF480}"/>
                </a:ext>
              </a:extLst>
            </p:cNvPr>
            <p:cNvSpPr txBox="1"/>
            <p:nvPr/>
          </p:nvSpPr>
          <p:spPr>
            <a:xfrm>
              <a:off x="720000" y="2436542"/>
              <a:ext cx="10687699" cy="280076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Bef>
                  <a:spcPts val="1200"/>
                </a:spcBef>
              </a:pPr>
              <a:r>
                <a:rPr lang="ja-JP" altLang="en-US" sz="5400" dirty="0">
                  <a:latin typeface="MS Gothic" panose="020B0609070205080204" pitchFamily="49" charset="-128"/>
                  <a:ea typeface="MS Gothic" panose="020B0609070205080204" pitchFamily="49" charset="-128"/>
                </a:rPr>
                <a:t>すべて国民は</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健康</a:t>
              </a:r>
              <a:r>
                <a:rPr lang="en-US" altLang="ja-JP" sz="5400" dirty="0">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で</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文化的</a:t>
              </a:r>
              <a:r>
                <a:rPr lang="en-US" altLang="ja-JP" sz="5400" dirty="0">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な</a:t>
              </a:r>
              <a:endParaRPr lang="en-US" altLang="ja-JP" sz="5400" dirty="0">
                <a:latin typeface="MS Gothic" panose="020B0609070205080204" pitchFamily="49" charset="-128"/>
                <a:ea typeface="MS Gothic" panose="020B0609070205080204" pitchFamily="49" charset="-128"/>
              </a:endParaRPr>
            </a:p>
            <a:p>
              <a:pPr>
                <a:spcBef>
                  <a:spcPts val="1200"/>
                </a:spcBef>
              </a:pP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最低限度</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の</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生活</a:t>
              </a:r>
              <a:r>
                <a:rPr lang="en-US" altLang="ja-JP" sz="5400" dirty="0">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を営む権利を</a:t>
              </a:r>
              <a:endParaRPr lang="en-US" altLang="ja-JP" sz="5400" dirty="0">
                <a:latin typeface="MS Gothic" panose="020B0609070205080204" pitchFamily="49" charset="-128"/>
                <a:ea typeface="MS Gothic" panose="020B0609070205080204" pitchFamily="49" charset="-128"/>
              </a:endParaRPr>
            </a:p>
            <a:p>
              <a:pPr>
                <a:spcBef>
                  <a:spcPts val="1200"/>
                </a:spcBef>
              </a:pPr>
              <a:r>
                <a:rPr lang="ja-JP" altLang="en-US" sz="5400" dirty="0">
                  <a:latin typeface="MS Gothic" panose="020B0609070205080204" pitchFamily="49" charset="-128"/>
                  <a:ea typeface="MS Gothic" panose="020B0609070205080204" pitchFamily="49" charset="-128"/>
                </a:rPr>
                <a:t>有する。</a:t>
              </a:r>
            </a:p>
          </p:txBody>
        </p:sp>
        <p:sp>
          <p:nvSpPr>
            <p:cNvPr id="19" name="テキスト ボックス 18">
              <a:extLst>
                <a:ext uri="{FF2B5EF4-FFF2-40B4-BE49-F238E27FC236}">
                  <a16:creationId xmlns:a16="http://schemas.microsoft.com/office/drawing/2014/main" id="{7CDFEDA4-C5C3-3BCB-BE12-6399488A5C49}"/>
                </a:ext>
              </a:extLst>
            </p:cNvPr>
            <p:cNvSpPr txBox="1"/>
            <p:nvPr/>
          </p:nvSpPr>
          <p:spPr>
            <a:xfrm>
              <a:off x="720000" y="720000"/>
              <a:ext cx="10687699"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憲法</a:t>
              </a:r>
              <a:r>
                <a:rPr lang="en-US" altLang="ja-JP" sz="5400" dirty="0">
                  <a:latin typeface="MS Gothic" panose="020B0609070205080204" pitchFamily="49" charset="-128"/>
                  <a:ea typeface="MS Gothic" panose="020B0609070205080204" pitchFamily="49" charset="-128"/>
                </a:rPr>
                <a:t>25</a:t>
              </a:r>
              <a:r>
                <a:rPr lang="ja-JP" altLang="en-US" sz="5400" dirty="0">
                  <a:latin typeface="MS Gothic" panose="020B0609070205080204" pitchFamily="49" charset="-128"/>
                  <a:ea typeface="MS Gothic" panose="020B0609070205080204" pitchFamily="49" charset="-128"/>
                </a:rPr>
                <a:t>条　</a:t>
              </a:r>
              <a:r>
                <a:rPr lang="ja-JP" altLang="en-US" sz="5400" dirty="0">
                  <a:solidFill>
                    <a:srgbClr val="FF0000"/>
                  </a:solidFill>
                  <a:latin typeface="MS Gothic" panose="020B0609070205080204" pitchFamily="49" charset="-128"/>
                  <a:ea typeface="MS Gothic" panose="020B0609070205080204" pitchFamily="49" charset="-128"/>
                </a:rPr>
                <a:t>生存権</a:t>
              </a:r>
            </a:p>
          </p:txBody>
        </p:sp>
      </p:grpSp>
      <p:sp>
        <p:nvSpPr>
          <p:cNvPr id="25" name="メモ 4">
            <a:extLst>
              <a:ext uri="{FF2B5EF4-FFF2-40B4-BE49-F238E27FC236}">
                <a16:creationId xmlns:a16="http://schemas.microsoft.com/office/drawing/2014/main" id="{16FE0408-C6AE-1AFC-1743-0C3F183524BA}"/>
              </a:ext>
            </a:extLst>
          </p:cNvPr>
          <p:cNvSpPr/>
          <p:nvPr/>
        </p:nvSpPr>
        <p:spPr>
          <a:xfrm>
            <a:off x="3824740" y="838608"/>
            <a:ext cx="266454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メモ 4">
            <a:extLst>
              <a:ext uri="{FF2B5EF4-FFF2-40B4-BE49-F238E27FC236}">
                <a16:creationId xmlns:a16="http://schemas.microsoft.com/office/drawing/2014/main" id="{C56B5611-5FD4-ACCE-B7D8-B56B5B7A6B8C}"/>
              </a:ext>
            </a:extLst>
          </p:cNvPr>
          <p:cNvSpPr/>
          <p:nvPr/>
        </p:nvSpPr>
        <p:spPr>
          <a:xfrm>
            <a:off x="4994779" y="2525520"/>
            <a:ext cx="178947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メモ 4">
            <a:extLst>
              <a:ext uri="{FF2B5EF4-FFF2-40B4-BE49-F238E27FC236}">
                <a16:creationId xmlns:a16="http://schemas.microsoft.com/office/drawing/2014/main" id="{2825DE16-EAF6-41D9-3FBC-C4AB3B359582}"/>
              </a:ext>
            </a:extLst>
          </p:cNvPr>
          <p:cNvSpPr/>
          <p:nvPr/>
        </p:nvSpPr>
        <p:spPr>
          <a:xfrm>
            <a:off x="7763705" y="2525520"/>
            <a:ext cx="2456928"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4">
            <a:extLst>
              <a:ext uri="{FF2B5EF4-FFF2-40B4-BE49-F238E27FC236}">
                <a16:creationId xmlns:a16="http://schemas.microsoft.com/office/drawing/2014/main" id="{07A79BA0-29CA-4E9E-584C-8AA59C84D704}"/>
              </a:ext>
            </a:extLst>
          </p:cNvPr>
          <p:cNvSpPr/>
          <p:nvPr/>
        </p:nvSpPr>
        <p:spPr>
          <a:xfrm>
            <a:off x="720000" y="3458925"/>
            <a:ext cx="3232568"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メモ 4">
            <a:extLst>
              <a:ext uri="{FF2B5EF4-FFF2-40B4-BE49-F238E27FC236}">
                <a16:creationId xmlns:a16="http://schemas.microsoft.com/office/drawing/2014/main" id="{D1F72476-FFE7-E448-8E71-865C5940800C}"/>
              </a:ext>
            </a:extLst>
          </p:cNvPr>
          <p:cNvSpPr/>
          <p:nvPr/>
        </p:nvSpPr>
        <p:spPr>
          <a:xfrm>
            <a:off x="4994779" y="3473245"/>
            <a:ext cx="178947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85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12ED74EE-A020-65F5-E9A8-ACDE48E97507}"/>
              </a:ext>
            </a:extLst>
          </p:cNvPr>
          <p:cNvSpPr>
            <a:spLocks noGrp="1"/>
          </p:cNvSpPr>
          <p:nvPr>
            <p:ph type="sldNum" sz="quarter" idx="12"/>
          </p:nvPr>
        </p:nvSpPr>
        <p:spPr/>
        <p:txBody>
          <a:bodyPr/>
          <a:lstStyle/>
          <a:p>
            <a:fld id="{98EC42AF-F11A-E845-AEFF-BCEBEB410F3F}" type="slidenum">
              <a:rPr kumimoji="1" lang="ja-JP" altLang="en-US" smtClean="0"/>
              <a:t>13</a:t>
            </a:fld>
            <a:endParaRPr kumimoji="1" lang="ja-JP" altLang="en-US"/>
          </a:p>
        </p:txBody>
      </p:sp>
      <p:grpSp>
        <p:nvGrpSpPr>
          <p:cNvPr id="9" name="グループ化 8">
            <a:extLst>
              <a:ext uri="{FF2B5EF4-FFF2-40B4-BE49-F238E27FC236}">
                <a16:creationId xmlns:a16="http://schemas.microsoft.com/office/drawing/2014/main" id="{E8CC4B68-6B61-E3A1-94B0-970BF3E8E5E0}"/>
              </a:ext>
            </a:extLst>
          </p:cNvPr>
          <p:cNvGrpSpPr/>
          <p:nvPr/>
        </p:nvGrpSpPr>
        <p:grpSpPr>
          <a:xfrm>
            <a:off x="711730" y="244680"/>
            <a:ext cx="10548052" cy="5325514"/>
            <a:chOff x="722616" y="255123"/>
            <a:chExt cx="10548052" cy="5325514"/>
          </a:xfrm>
        </p:grpSpPr>
        <p:sp>
          <p:nvSpPr>
            <p:cNvPr id="10" name="テキスト ボックス 9">
              <a:extLst>
                <a:ext uri="{FF2B5EF4-FFF2-40B4-BE49-F238E27FC236}">
                  <a16:creationId xmlns:a16="http://schemas.microsoft.com/office/drawing/2014/main" id="{CDBCCC94-CB17-0DB9-D114-0F943D9D3523}"/>
                </a:ext>
              </a:extLst>
            </p:cNvPr>
            <p:cNvSpPr txBox="1"/>
            <p:nvPr/>
          </p:nvSpPr>
          <p:spPr>
            <a:xfrm>
              <a:off x="722616" y="255123"/>
              <a:ext cx="7735040" cy="584775"/>
            </a:xfrm>
            <a:prstGeom prst="rect">
              <a:avLst/>
            </a:prstGeom>
            <a:noFill/>
            <a:effectLst/>
          </p:spPr>
          <p:txBody>
            <a:bodyPr wrap="square" lIns="90000" rtlCol="0" anchor="t" anchorCtr="0">
              <a:spAutoFit/>
            </a:bodyPr>
            <a:lstStyle/>
            <a:p>
              <a:r>
                <a:rPr lang="ja-JP" altLang="en-US" sz="3200" dirty="0">
                  <a:solidFill>
                    <a:srgbClr val="1F93D2"/>
                  </a:solidFill>
                  <a:latin typeface="MS Gothic" panose="020B0609070205080204" pitchFamily="49" charset="-128"/>
                  <a:ea typeface="MS Gothic" panose="020B0609070205080204" pitchFamily="49" charset="-128"/>
                </a:rPr>
                <a:t>●</a:t>
              </a:r>
              <a:r>
                <a:rPr lang="ja-JP" altLang="en-US" sz="3200" dirty="0">
                  <a:latin typeface="MS Gothic" panose="020B0609070205080204" pitchFamily="49" charset="-128"/>
                  <a:ea typeface="MS Gothic" panose="020B0609070205080204" pitchFamily="49" charset="-128"/>
                </a:rPr>
                <a:t>年金制度</a:t>
              </a:r>
              <a:endParaRPr kumimoji="1" lang="ja-JP" altLang="en-US" sz="3200" dirty="0">
                <a:latin typeface="MS Gothic" panose="020B0609070205080204" pitchFamily="49" charset="-128"/>
                <a:ea typeface="MS Gothic" panose="020B0609070205080204" pitchFamily="49" charset="-128"/>
              </a:endParaRPr>
            </a:p>
          </p:txBody>
        </p:sp>
        <p:sp>
          <p:nvSpPr>
            <p:cNvPr id="11" name="テキスト プレースホルダー 2">
              <a:extLst>
                <a:ext uri="{FF2B5EF4-FFF2-40B4-BE49-F238E27FC236}">
                  <a16:creationId xmlns:a16="http://schemas.microsoft.com/office/drawing/2014/main" id="{DCF98369-23AC-1017-7966-033E6531BD91}"/>
                </a:ext>
              </a:extLst>
            </p:cNvPr>
            <p:cNvSpPr txBox="1">
              <a:spLocks/>
            </p:cNvSpPr>
            <p:nvPr/>
          </p:nvSpPr>
          <p:spPr>
            <a:xfrm>
              <a:off x="921332" y="1175763"/>
              <a:ext cx="10349336" cy="225323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ct val="150000"/>
                </a:lnSpc>
                <a:buFont typeface="Arial" panose="020B0604020202020204" pitchFamily="34" charset="0"/>
                <a:buNone/>
              </a:pPr>
              <a:r>
                <a:rPr lang="ja-JP" altLang="en-US" sz="4000">
                  <a:solidFill>
                    <a:schemeClr val="tx1">
                      <a:lumMod val="95000"/>
                      <a:lumOff val="5000"/>
                    </a:schemeClr>
                  </a:solidFill>
                </a:rPr>
                <a:t>高齢期になったとき、収入を保障してくれる制度を</a:t>
              </a:r>
              <a:r>
                <a:rPr lang="en-US" altLang="ja-JP" sz="4000" dirty="0">
                  <a:solidFill>
                    <a:schemeClr val="tx1">
                      <a:lumMod val="95000"/>
                      <a:lumOff val="5000"/>
                    </a:schemeClr>
                  </a:solidFill>
                </a:rPr>
                <a:t> </a:t>
              </a:r>
              <a:r>
                <a:rPr lang="ja-JP" altLang="en-US" sz="4000">
                  <a:solidFill>
                    <a:srgbClr val="FF0000"/>
                  </a:solidFill>
                </a:rPr>
                <a:t>公的年金制度</a:t>
              </a:r>
              <a:r>
                <a:rPr lang="en-US" altLang="ja-JP" sz="4000" dirty="0">
                  <a:solidFill>
                    <a:schemeClr val="tx1">
                      <a:lumMod val="95000"/>
                      <a:lumOff val="5000"/>
                    </a:schemeClr>
                  </a:solidFill>
                </a:rPr>
                <a:t> </a:t>
              </a:r>
              <a:r>
                <a:rPr lang="ja-JP" altLang="en-US" sz="4000">
                  <a:solidFill>
                    <a:schemeClr val="tx1">
                      <a:lumMod val="95000"/>
                      <a:lumOff val="5000"/>
                    </a:schemeClr>
                  </a:solidFill>
                </a:rPr>
                <a:t>という。</a:t>
              </a:r>
              <a:endParaRPr lang="en-US" altLang="ja-JP" sz="4000" dirty="0">
                <a:solidFill>
                  <a:schemeClr val="tx1">
                    <a:lumMod val="95000"/>
                    <a:lumOff val="5000"/>
                  </a:schemeClr>
                </a:solidFill>
              </a:endParaRPr>
            </a:p>
          </p:txBody>
        </p:sp>
        <p:sp>
          <p:nvSpPr>
            <p:cNvPr id="12" name="右矢印 1">
              <a:extLst>
                <a:ext uri="{FF2B5EF4-FFF2-40B4-BE49-F238E27FC236}">
                  <a16:creationId xmlns:a16="http://schemas.microsoft.com/office/drawing/2014/main" id="{7D3E8AA6-4D85-A0E7-A9D7-8B56346961B2}"/>
                </a:ext>
              </a:extLst>
            </p:cNvPr>
            <p:cNvSpPr/>
            <p:nvPr/>
          </p:nvSpPr>
          <p:spPr>
            <a:xfrm>
              <a:off x="1227883" y="3944716"/>
              <a:ext cx="809297" cy="54653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solidFill>
              </a:endParaRPr>
            </a:p>
          </p:txBody>
        </p:sp>
        <p:sp>
          <p:nvSpPr>
            <p:cNvPr id="13" name="テキスト プレースホルダー 2">
              <a:extLst>
                <a:ext uri="{FF2B5EF4-FFF2-40B4-BE49-F238E27FC236}">
                  <a16:creationId xmlns:a16="http://schemas.microsoft.com/office/drawing/2014/main" id="{C8B05769-7AD5-C07E-7E37-72E0F5672090}"/>
                </a:ext>
              </a:extLst>
            </p:cNvPr>
            <p:cNvSpPr txBox="1">
              <a:spLocks/>
            </p:cNvSpPr>
            <p:nvPr/>
          </p:nvSpPr>
          <p:spPr>
            <a:xfrm>
              <a:off x="2356432" y="3543300"/>
              <a:ext cx="8260768" cy="203733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ct val="150000"/>
                </a:lnSpc>
                <a:buFont typeface="Arial" panose="020B0604020202020204" pitchFamily="34" charset="0"/>
                <a:buNone/>
              </a:pPr>
              <a:r>
                <a:rPr lang="ja-JP" altLang="en-US" sz="4000" dirty="0">
                  <a:solidFill>
                    <a:schemeClr val="tx1">
                      <a:lumMod val="95000"/>
                      <a:lumOff val="5000"/>
                    </a:schemeClr>
                  </a:solidFill>
                </a:rPr>
                <a:t>年金は、</a:t>
              </a:r>
              <a:r>
                <a:rPr lang="en-US" altLang="ja-JP" sz="4000" dirty="0">
                  <a:solidFill>
                    <a:srgbClr val="FF0000"/>
                  </a:solidFill>
                </a:rPr>
                <a:t>20</a:t>
              </a:r>
              <a:r>
                <a:rPr lang="ja-JP" altLang="en-US" sz="4000" dirty="0">
                  <a:solidFill>
                    <a:srgbClr val="FF0000"/>
                  </a:solidFill>
                </a:rPr>
                <a:t>歳</a:t>
              </a:r>
              <a:r>
                <a:rPr lang="en-US" altLang="ja-JP" sz="4000" dirty="0">
                  <a:solidFill>
                    <a:schemeClr val="tx1">
                      <a:lumMod val="95000"/>
                      <a:lumOff val="5000"/>
                    </a:schemeClr>
                  </a:solidFill>
                </a:rPr>
                <a:t> </a:t>
              </a:r>
              <a:r>
                <a:rPr lang="ja-JP" altLang="en-US" sz="4000" dirty="0">
                  <a:solidFill>
                    <a:schemeClr val="tx1">
                      <a:lumMod val="95000"/>
                      <a:lumOff val="5000"/>
                    </a:schemeClr>
                  </a:solidFill>
                </a:rPr>
                <a:t>から</a:t>
              </a:r>
              <a:r>
                <a:rPr lang="en-US" altLang="ja-JP" sz="4000" dirty="0">
                  <a:solidFill>
                    <a:schemeClr val="tx1">
                      <a:lumMod val="95000"/>
                      <a:lumOff val="5000"/>
                    </a:schemeClr>
                  </a:solidFill>
                </a:rPr>
                <a:t> </a:t>
              </a:r>
              <a:r>
                <a:rPr lang="en-US" altLang="ja-JP" sz="4000" dirty="0">
                  <a:solidFill>
                    <a:srgbClr val="FF0000"/>
                  </a:solidFill>
                </a:rPr>
                <a:t>60</a:t>
              </a:r>
              <a:r>
                <a:rPr lang="ja-JP" altLang="en-US" sz="4000" dirty="0">
                  <a:solidFill>
                    <a:srgbClr val="FF0000"/>
                  </a:solidFill>
                </a:rPr>
                <a:t>歳</a:t>
              </a:r>
              <a:r>
                <a:rPr lang="en-US" altLang="ja-JP" sz="4000" dirty="0">
                  <a:solidFill>
                    <a:srgbClr val="FF0000"/>
                  </a:solidFill>
                </a:rPr>
                <a:t> </a:t>
              </a:r>
              <a:r>
                <a:rPr lang="ja-JP" altLang="en-US" sz="4000" dirty="0">
                  <a:solidFill>
                    <a:schemeClr val="tx1">
                      <a:lumMod val="95000"/>
                      <a:lumOff val="5000"/>
                    </a:schemeClr>
                  </a:solidFill>
                </a:rPr>
                <a:t>未満のすべての国民が収める。</a:t>
              </a:r>
              <a:endParaRPr lang="en-US" altLang="ja-JP" sz="4000" dirty="0">
                <a:solidFill>
                  <a:schemeClr val="tx1">
                    <a:lumMod val="95000"/>
                    <a:lumOff val="5000"/>
                  </a:schemeClr>
                </a:solidFill>
              </a:endParaRPr>
            </a:p>
          </p:txBody>
        </p:sp>
      </p:grpSp>
      <p:sp>
        <p:nvSpPr>
          <p:cNvPr id="17" name="メモ 4">
            <a:extLst>
              <a:ext uri="{FF2B5EF4-FFF2-40B4-BE49-F238E27FC236}">
                <a16:creationId xmlns:a16="http://schemas.microsoft.com/office/drawing/2014/main" id="{57A99D3E-F68E-F62B-451F-4D540C86F803}"/>
              </a:ext>
            </a:extLst>
          </p:cNvPr>
          <p:cNvSpPr/>
          <p:nvPr/>
        </p:nvSpPr>
        <p:spPr>
          <a:xfrm>
            <a:off x="3257862" y="2529437"/>
            <a:ext cx="3349416"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メモ 4">
            <a:extLst>
              <a:ext uri="{FF2B5EF4-FFF2-40B4-BE49-F238E27FC236}">
                <a16:creationId xmlns:a16="http://schemas.microsoft.com/office/drawing/2014/main" id="{038332D8-9F48-5AA1-08A1-B71C7FC439A4}"/>
              </a:ext>
            </a:extLst>
          </p:cNvPr>
          <p:cNvSpPr/>
          <p:nvPr/>
        </p:nvSpPr>
        <p:spPr>
          <a:xfrm>
            <a:off x="4429425" y="3839985"/>
            <a:ext cx="1278202"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メモ 4">
            <a:extLst>
              <a:ext uri="{FF2B5EF4-FFF2-40B4-BE49-F238E27FC236}">
                <a16:creationId xmlns:a16="http://schemas.microsoft.com/office/drawing/2014/main" id="{4786622E-3B3E-554A-AEC1-64C0B16DCE68}"/>
              </a:ext>
            </a:extLst>
          </p:cNvPr>
          <p:cNvSpPr/>
          <p:nvPr/>
        </p:nvSpPr>
        <p:spPr>
          <a:xfrm>
            <a:off x="6994039" y="3839985"/>
            <a:ext cx="1278202"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02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16E305-5D94-2982-6C56-D00F9FBB07C1}"/>
              </a:ext>
            </a:extLst>
          </p:cNvPr>
          <p:cNvSpPr>
            <a:spLocks noGrp="1"/>
          </p:cNvSpPr>
          <p:nvPr>
            <p:ph type="sldNum" sz="quarter" idx="12"/>
          </p:nvPr>
        </p:nvSpPr>
        <p:spPr/>
        <p:txBody>
          <a:bodyPr/>
          <a:lstStyle/>
          <a:p>
            <a:fld id="{98EC42AF-F11A-E845-AEFF-BCEBEB410F3F}"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F4160132-F381-05A4-38E3-679EF17D5C70}"/>
              </a:ext>
            </a:extLst>
          </p:cNvPr>
          <p:cNvSpPr txBox="1"/>
          <p:nvPr/>
        </p:nvSpPr>
        <p:spPr>
          <a:xfrm>
            <a:off x="711730" y="244680"/>
            <a:ext cx="7735040" cy="584775"/>
          </a:xfrm>
          <a:prstGeom prst="rect">
            <a:avLst/>
          </a:prstGeom>
          <a:noFill/>
          <a:effectLst/>
        </p:spPr>
        <p:txBody>
          <a:bodyPr wrap="square" lIns="90000" rtlCol="0" anchor="t" anchorCtr="0">
            <a:spAutoFit/>
          </a:bodyPr>
          <a:lstStyle/>
          <a:p>
            <a:r>
              <a:rPr lang="ja-JP" altLang="en-US" sz="3200">
                <a:solidFill>
                  <a:srgbClr val="1F93D2"/>
                </a:solidFill>
                <a:latin typeface="MS Gothic" panose="020B0609070205080204" pitchFamily="49" charset="-128"/>
                <a:ea typeface="MS Gothic" panose="020B0609070205080204" pitchFamily="49" charset="-128"/>
              </a:rPr>
              <a:t>●</a:t>
            </a:r>
            <a:r>
              <a:rPr lang="ja-JP" altLang="en-US" sz="3200">
                <a:latin typeface="MS Gothic" panose="020B0609070205080204" pitchFamily="49" charset="-128"/>
                <a:ea typeface="MS Gothic" panose="020B0609070205080204" pitchFamily="49" charset="-128"/>
              </a:rPr>
              <a:t>年金が給付される３つのケース</a:t>
            </a:r>
            <a:endParaRPr kumimoji="1" lang="ja-JP" altLang="en-US" sz="3200" dirty="0">
              <a:latin typeface="MS Gothic" panose="020B0609070205080204" pitchFamily="49" charset="-128"/>
              <a:ea typeface="MS Gothic" panose="020B0609070205080204" pitchFamily="49" charset="-128"/>
            </a:endParaRPr>
          </a:p>
        </p:txBody>
      </p:sp>
      <p:graphicFrame>
        <p:nvGraphicFramePr>
          <p:cNvPr id="4" name="表 3">
            <a:extLst>
              <a:ext uri="{FF2B5EF4-FFF2-40B4-BE49-F238E27FC236}">
                <a16:creationId xmlns:a16="http://schemas.microsoft.com/office/drawing/2014/main" id="{BE400E83-E2A2-979B-C6DA-AA559513CF51}"/>
              </a:ext>
            </a:extLst>
          </p:cNvPr>
          <p:cNvGraphicFramePr>
            <a:graphicFrameLocks noGrp="1"/>
          </p:cNvGraphicFramePr>
          <p:nvPr>
            <p:extLst>
              <p:ext uri="{D42A27DB-BD31-4B8C-83A1-F6EECF244321}">
                <p14:modId xmlns:p14="http://schemas.microsoft.com/office/powerpoint/2010/main" val="2510924867"/>
              </p:ext>
            </p:extLst>
          </p:nvPr>
        </p:nvGraphicFramePr>
        <p:xfrm>
          <a:off x="1034143" y="1128041"/>
          <a:ext cx="10448186" cy="4750245"/>
        </p:xfrm>
        <a:graphic>
          <a:graphicData uri="http://schemas.openxmlformats.org/drawingml/2006/table">
            <a:tbl>
              <a:tblPr firstRow="1" bandRow="1">
                <a:tableStyleId>{5C22544A-7EE6-4342-B048-85BDC9FD1C3A}</a:tableStyleId>
              </a:tblPr>
              <a:tblGrid>
                <a:gridCol w="2471057">
                  <a:extLst>
                    <a:ext uri="{9D8B030D-6E8A-4147-A177-3AD203B41FA5}">
                      <a16:colId xmlns:a16="http://schemas.microsoft.com/office/drawing/2014/main" val="3234308457"/>
                    </a:ext>
                  </a:extLst>
                </a:gridCol>
                <a:gridCol w="3503985">
                  <a:extLst>
                    <a:ext uri="{9D8B030D-6E8A-4147-A177-3AD203B41FA5}">
                      <a16:colId xmlns:a16="http://schemas.microsoft.com/office/drawing/2014/main" val="663986205"/>
                    </a:ext>
                  </a:extLst>
                </a:gridCol>
                <a:gridCol w="4473144">
                  <a:extLst>
                    <a:ext uri="{9D8B030D-6E8A-4147-A177-3AD203B41FA5}">
                      <a16:colId xmlns:a16="http://schemas.microsoft.com/office/drawing/2014/main" val="2499736659"/>
                    </a:ext>
                  </a:extLst>
                </a:gridCol>
              </a:tblGrid>
              <a:tr h="657953">
                <a:tc>
                  <a:txBody>
                    <a:bodyPr/>
                    <a:lstStyle/>
                    <a:p>
                      <a:endParaRPr kumimoji="1" lang="ja-JP" altLang="en-US"/>
                    </a:p>
                  </a:txBody>
                  <a:tcPr anchor="ctr"/>
                </a:tc>
                <a:tc>
                  <a:txBody>
                    <a:bodyPr/>
                    <a:lstStyle/>
                    <a:p>
                      <a:r>
                        <a:rPr kumimoji="1" lang="ja-JP" altLang="en-US" sz="2800"/>
                        <a:t>受給する人</a:t>
                      </a:r>
                    </a:p>
                  </a:txBody>
                  <a:tcPr anchor="ctr"/>
                </a:tc>
                <a:tc>
                  <a:txBody>
                    <a:bodyPr/>
                    <a:lstStyle/>
                    <a:p>
                      <a:r>
                        <a:rPr kumimoji="1" lang="ja-JP" altLang="en-US" sz="2800"/>
                        <a:t>給付される条件</a:t>
                      </a:r>
                    </a:p>
                  </a:txBody>
                  <a:tcPr anchor="ctr"/>
                </a:tc>
                <a:extLst>
                  <a:ext uri="{0D108BD9-81ED-4DB2-BD59-A6C34878D82A}">
                    <a16:rowId xmlns:a16="http://schemas.microsoft.com/office/drawing/2014/main" val="616590868"/>
                  </a:ext>
                </a:extLst>
              </a:tr>
              <a:tr h="1314655">
                <a:tc>
                  <a:txBody>
                    <a:bodyPr/>
                    <a:lstStyle/>
                    <a:p>
                      <a:r>
                        <a:rPr kumimoji="1" lang="ja-JP" altLang="en-US" sz="3600" b="1">
                          <a:solidFill>
                            <a:srgbClr val="FF0000"/>
                          </a:solidFill>
                        </a:rPr>
                        <a:t>老齢</a:t>
                      </a:r>
                      <a:r>
                        <a:rPr kumimoji="1" lang="en-US" altLang="ja-JP" sz="3600" b="1" dirty="0">
                          <a:solidFill>
                            <a:srgbClr val="FF0000"/>
                          </a:solidFill>
                        </a:rPr>
                        <a:t> </a:t>
                      </a:r>
                      <a:r>
                        <a:rPr kumimoji="1" lang="ja-JP" altLang="en-US" sz="3600" b="1"/>
                        <a:t>年金</a:t>
                      </a:r>
                      <a:endParaRPr kumimoji="1" lang="en-US" altLang="ja-JP" sz="3600" b="1" dirty="0"/>
                    </a:p>
                  </a:txBody>
                  <a:tcPr anchor="ctr"/>
                </a:tc>
                <a:tc>
                  <a:txBody>
                    <a:bodyPr/>
                    <a:lstStyle/>
                    <a:p>
                      <a:r>
                        <a:rPr kumimoji="1" lang="ja-JP" altLang="en-US" sz="3200"/>
                        <a:t>被保険者（本人）</a:t>
                      </a:r>
                    </a:p>
                  </a:txBody>
                  <a:tcPr anchor="ctr"/>
                </a:tc>
                <a:tc>
                  <a:txBody>
                    <a:bodyPr/>
                    <a:lstStyle/>
                    <a:p>
                      <a:r>
                        <a:rPr kumimoji="1" lang="en-US" altLang="ja-JP" sz="3200" dirty="0"/>
                        <a:t>65</a:t>
                      </a:r>
                      <a:r>
                        <a:rPr kumimoji="1" lang="ja-JP" altLang="en-US" sz="3200"/>
                        <a:t>歳に達した人</a:t>
                      </a:r>
                    </a:p>
                  </a:txBody>
                  <a:tcPr anchor="ctr"/>
                </a:tc>
                <a:extLst>
                  <a:ext uri="{0D108BD9-81ED-4DB2-BD59-A6C34878D82A}">
                    <a16:rowId xmlns:a16="http://schemas.microsoft.com/office/drawing/2014/main" val="1940776055"/>
                  </a:ext>
                </a:extLst>
              </a:tr>
              <a:tr h="1314655">
                <a:tc>
                  <a:txBody>
                    <a:bodyPr/>
                    <a:lstStyle/>
                    <a:p>
                      <a:r>
                        <a:rPr kumimoji="1" lang="ja-JP" altLang="en-US" sz="3600" b="1">
                          <a:solidFill>
                            <a:srgbClr val="FF0000"/>
                          </a:solidFill>
                        </a:rPr>
                        <a:t>障害</a:t>
                      </a:r>
                      <a:r>
                        <a:rPr kumimoji="1" lang="en-US" altLang="ja-JP" sz="3600" b="1" dirty="0">
                          <a:solidFill>
                            <a:srgbClr val="FF0000"/>
                          </a:solidFill>
                        </a:rPr>
                        <a:t> </a:t>
                      </a:r>
                      <a:r>
                        <a:rPr kumimoji="1" lang="ja-JP" altLang="en-US" sz="3600" b="1"/>
                        <a:t>年金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a:t>被保険者（本人）</a:t>
                      </a:r>
                    </a:p>
                  </a:txBody>
                  <a:tcPr anchor="ctr"/>
                </a:tc>
                <a:tc>
                  <a:txBody>
                    <a:bodyPr/>
                    <a:lstStyle/>
                    <a:p>
                      <a:r>
                        <a:rPr kumimoji="1" lang="ja-JP" altLang="en-US" sz="3200"/>
                        <a:t>けがや病気が原因で、障害認定を受けた人</a:t>
                      </a:r>
                    </a:p>
                  </a:txBody>
                  <a:tcPr anchor="ctr"/>
                </a:tc>
                <a:extLst>
                  <a:ext uri="{0D108BD9-81ED-4DB2-BD59-A6C34878D82A}">
                    <a16:rowId xmlns:a16="http://schemas.microsoft.com/office/drawing/2014/main" val="2880340581"/>
                  </a:ext>
                </a:extLst>
              </a:tr>
              <a:tr h="1462982">
                <a:tc>
                  <a:txBody>
                    <a:bodyPr/>
                    <a:lstStyle/>
                    <a:p>
                      <a:r>
                        <a:rPr kumimoji="1" lang="ja-JP" altLang="en-US" sz="3600" b="1">
                          <a:solidFill>
                            <a:srgbClr val="FF0000"/>
                          </a:solidFill>
                        </a:rPr>
                        <a:t>遺族</a:t>
                      </a:r>
                      <a:r>
                        <a:rPr kumimoji="1" lang="en-US" altLang="ja-JP" sz="3600" b="1" dirty="0">
                          <a:solidFill>
                            <a:srgbClr val="FF0000"/>
                          </a:solidFill>
                        </a:rPr>
                        <a:t> </a:t>
                      </a:r>
                      <a:r>
                        <a:rPr kumimoji="1" lang="ja-JP" altLang="en-US" sz="3600" b="1"/>
                        <a:t>年金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a:t>被保険者の遺族</a:t>
                      </a:r>
                    </a:p>
                  </a:txBody>
                  <a:tcPr anchor="ctr"/>
                </a:tc>
                <a:tc>
                  <a:txBody>
                    <a:bodyPr/>
                    <a:lstStyle/>
                    <a:p>
                      <a:r>
                        <a:rPr kumimoji="1" lang="ja-JP" altLang="en-US" sz="3200"/>
                        <a:t>生計維持関係にある被保険者が死亡したとき</a:t>
                      </a:r>
                    </a:p>
                  </a:txBody>
                  <a:tcPr anchor="ctr"/>
                </a:tc>
                <a:extLst>
                  <a:ext uri="{0D108BD9-81ED-4DB2-BD59-A6C34878D82A}">
                    <a16:rowId xmlns:a16="http://schemas.microsoft.com/office/drawing/2014/main" val="394229687"/>
                  </a:ext>
                </a:extLst>
              </a:tr>
            </a:tbl>
          </a:graphicData>
        </a:graphic>
      </p:graphicFrame>
      <p:sp>
        <p:nvSpPr>
          <p:cNvPr id="5" name="メモ 4">
            <a:extLst>
              <a:ext uri="{FF2B5EF4-FFF2-40B4-BE49-F238E27FC236}">
                <a16:creationId xmlns:a16="http://schemas.microsoft.com/office/drawing/2014/main" id="{811FA200-5483-F52D-0954-CE2F8D7BCB8F}"/>
              </a:ext>
            </a:extLst>
          </p:cNvPr>
          <p:cNvSpPr/>
          <p:nvPr/>
        </p:nvSpPr>
        <p:spPr>
          <a:xfrm>
            <a:off x="1034143" y="2115736"/>
            <a:ext cx="1103616" cy="638349"/>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5">
            <a:extLst>
              <a:ext uri="{FF2B5EF4-FFF2-40B4-BE49-F238E27FC236}">
                <a16:creationId xmlns:a16="http://schemas.microsoft.com/office/drawing/2014/main" id="{5D9DE87A-2B2F-20AD-B9A0-1C80087E2BAA}"/>
              </a:ext>
            </a:extLst>
          </p:cNvPr>
          <p:cNvSpPr/>
          <p:nvPr/>
        </p:nvSpPr>
        <p:spPr>
          <a:xfrm>
            <a:off x="1034143" y="3418114"/>
            <a:ext cx="1103616" cy="638349"/>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6">
            <a:extLst>
              <a:ext uri="{FF2B5EF4-FFF2-40B4-BE49-F238E27FC236}">
                <a16:creationId xmlns:a16="http://schemas.microsoft.com/office/drawing/2014/main" id="{24858624-21B7-4F53-D322-25C6F3232F10}"/>
              </a:ext>
            </a:extLst>
          </p:cNvPr>
          <p:cNvSpPr/>
          <p:nvPr/>
        </p:nvSpPr>
        <p:spPr>
          <a:xfrm>
            <a:off x="1034143" y="4774922"/>
            <a:ext cx="1103616" cy="638349"/>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07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7779-BD31-6030-E9B6-9C477A87B22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BD716F-BC43-85CA-A240-67DA38ACA727}"/>
              </a:ext>
            </a:extLst>
          </p:cNvPr>
          <p:cNvSpPr>
            <a:spLocks noGrp="1"/>
          </p:cNvSpPr>
          <p:nvPr>
            <p:ph type="sldNum" sz="quarter" idx="12"/>
          </p:nvPr>
        </p:nvSpPr>
        <p:spPr/>
        <p:txBody>
          <a:bodyPr/>
          <a:lstStyle/>
          <a:p>
            <a:fld id="{98EC42AF-F11A-E845-AEFF-BCEBEB410F3F}" type="slidenum">
              <a:rPr kumimoji="1" lang="ja-JP" altLang="en-US" smtClean="0"/>
              <a:t>15</a:t>
            </a:fld>
            <a:endParaRPr kumimoji="1" lang="ja-JP" altLang="en-US"/>
          </a:p>
        </p:txBody>
      </p:sp>
      <p:grpSp>
        <p:nvGrpSpPr>
          <p:cNvPr id="3" name="グループ化 2">
            <a:extLst>
              <a:ext uri="{FF2B5EF4-FFF2-40B4-BE49-F238E27FC236}">
                <a16:creationId xmlns:a16="http://schemas.microsoft.com/office/drawing/2014/main" id="{131014A6-13BC-AF68-EE9C-BE0DB9EE82FE}"/>
              </a:ext>
            </a:extLst>
          </p:cNvPr>
          <p:cNvGrpSpPr/>
          <p:nvPr/>
        </p:nvGrpSpPr>
        <p:grpSpPr>
          <a:xfrm>
            <a:off x="254526" y="352696"/>
            <a:ext cx="11797774" cy="5690943"/>
            <a:chOff x="254526" y="352696"/>
            <a:chExt cx="11797774" cy="5690943"/>
          </a:xfrm>
        </p:grpSpPr>
        <p:sp>
          <p:nvSpPr>
            <p:cNvPr id="5" name="テキスト ボックス 4">
              <a:extLst>
                <a:ext uri="{FF2B5EF4-FFF2-40B4-BE49-F238E27FC236}">
                  <a16:creationId xmlns:a16="http://schemas.microsoft.com/office/drawing/2014/main" id="{B788A6AD-DE0C-AAFD-C755-D5EB9A3DD216}"/>
                </a:ext>
              </a:extLst>
            </p:cNvPr>
            <p:cNvSpPr txBox="1"/>
            <p:nvPr/>
          </p:nvSpPr>
          <p:spPr>
            <a:xfrm>
              <a:off x="254526" y="352696"/>
              <a:ext cx="7735040" cy="461665"/>
            </a:xfrm>
            <a:prstGeom prst="rect">
              <a:avLst/>
            </a:prstGeom>
            <a:noFill/>
            <a:effectLst/>
          </p:spPr>
          <p:txBody>
            <a:bodyPr wrap="square" lIns="90000" rtlCol="0" anchor="t" anchorCtr="0">
              <a:spAutoFit/>
            </a:bodyPr>
            <a:lstStyle/>
            <a:p>
              <a:r>
                <a:rPr lang="en-US" altLang="ja-JP" sz="2400" dirty="0">
                  <a:latin typeface="MS Gothic" panose="020B0609070205080204" pitchFamily="49" charset="-128"/>
                  <a:ea typeface="MS Gothic" panose="020B0609070205080204" pitchFamily="49" charset="-128"/>
                </a:rPr>
                <a:t>【</a:t>
              </a:r>
              <a:r>
                <a:rPr lang="ja-JP" altLang="en-US" sz="2400">
                  <a:latin typeface="MS Gothic" panose="020B0609070205080204" pitchFamily="49" charset="-128"/>
                  <a:ea typeface="MS Gothic" panose="020B0609070205080204" pitchFamily="49" charset="-128"/>
                </a:rPr>
                <a:t>年金制度のしくみ</a:t>
              </a:r>
              <a:r>
                <a:rPr lang="en-US" altLang="ja-JP" sz="2400" dirty="0">
                  <a:latin typeface="MS Gothic" panose="020B0609070205080204" pitchFamily="49" charset="-128"/>
                  <a:ea typeface="MS Gothic" panose="020B0609070205080204" pitchFamily="49" charset="-128"/>
                </a:rPr>
                <a:t>】</a:t>
              </a:r>
              <a:endParaRPr kumimoji="1" lang="ja-JP" altLang="en-US" sz="2400" dirty="0">
                <a:latin typeface="MS Gothic" panose="020B0609070205080204" pitchFamily="49" charset="-128"/>
                <a:ea typeface="MS Gothic" panose="020B0609070205080204" pitchFamily="49" charset="-128"/>
              </a:endParaRPr>
            </a:p>
          </p:txBody>
        </p:sp>
        <p:pic>
          <p:nvPicPr>
            <p:cNvPr id="6" name="図 5">
              <a:extLst>
                <a:ext uri="{FF2B5EF4-FFF2-40B4-BE49-F238E27FC236}">
                  <a16:creationId xmlns:a16="http://schemas.microsoft.com/office/drawing/2014/main" id="{51D58B0A-CD79-BE16-25A7-EF3371B823D1}"/>
                </a:ext>
              </a:extLst>
            </p:cNvPr>
            <p:cNvPicPr>
              <a:picLocks noChangeAspect="1"/>
            </p:cNvPicPr>
            <p:nvPr/>
          </p:nvPicPr>
          <p:blipFill>
            <a:blip r:embed="rId2"/>
            <a:srcRect t="27222"/>
            <a:stretch>
              <a:fillRect/>
            </a:stretch>
          </p:blipFill>
          <p:spPr>
            <a:xfrm>
              <a:off x="258686" y="1114478"/>
              <a:ext cx="8281899" cy="4929161"/>
            </a:xfrm>
            <a:prstGeom prst="rect">
              <a:avLst/>
            </a:prstGeom>
          </p:spPr>
        </p:pic>
        <p:sp>
          <p:nvSpPr>
            <p:cNvPr id="7" name="テキスト ボックス 6">
              <a:extLst>
                <a:ext uri="{FF2B5EF4-FFF2-40B4-BE49-F238E27FC236}">
                  <a16:creationId xmlns:a16="http://schemas.microsoft.com/office/drawing/2014/main" id="{9778C233-83BC-612F-830C-31DE99AA5669}"/>
                </a:ext>
              </a:extLst>
            </p:cNvPr>
            <p:cNvSpPr txBox="1"/>
            <p:nvPr/>
          </p:nvSpPr>
          <p:spPr>
            <a:xfrm>
              <a:off x="8764498" y="1098656"/>
              <a:ext cx="3287802" cy="4801314"/>
            </a:xfrm>
            <a:prstGeom prst="rect">
              <a:avLst/>
            </a:prstGeom>
            <a:noFill/>
          </p:spPr>
          <p:txBody>
            <a:bodyPr wrap="square" rtlCol="0">
              <a:spAutoFit/>
            </a:bodyPr>
            <a:lstStyle/>
            <a:p>
              <a:r>
                <a:rPr kumimoji="1" lang="ja-JP" altLang="en-US"/>
                <a:t>○現役世代はすべて国民年金の被保険者となり、高齢期に基礎年金の給付を受ける。（１階部分）</a:t>
              </a:r>
              <a:endParaRPr kumimoji="1" lang="en-US" altLang="ja-JP" dirty="0"/>
            </a:p>
            <a:p>
              <a:endParaRPr kumimoji="1" lang="ja-JP" altLang="en-US"/>
            </a:p>
            <a:p>
              <a:r>
                <a:rPr kumimoji="1" lang="ja-JP" altLang="en-US"/>
                <a:t>○民間サラリーマンや公務員等は、厚生年金保険に加入し、基礎年金の上乗せとして報酬比例年金の給付を受ける。（２階部分）</a:t>
              </a:r>
            </a:p>
            <a:p>
              <a:endParaRPr kumimoji="1" lang="en-US" altLang="ja-JP" dirty="0"/>
            </a:p>
            <a:p>
              <a:r>
                <a:rPr kumimoji="1" lang="ja-JP" altLang="en-US"/>
                <a:t>○希望する者は、「</a:t>
              </a:r>
              <a:r>
                <a:rPr kumimoji="1" lang="en" altLang="ja-JP" dirty="0" err="1"/>
                <a:t>iDeCo</a:t>
              </a:r>
              <a:r>
                <a:rPr kumimoji="1" lang="ja-JP" altLang="en"/>
                <a:t>（</a:t>
              </a:r>
              <a:r>
                <a:rPr kumimoji="1" lang="ja-JP" altLang="en-US"/>
                <a:t>イデコ）」（個人型確定拠出年金）等の私的年金に任意で加入し、さらに上乗せの給付を受けることができる。（３階部分）</a:t>
              </a:r>
            </a:p>
          </p:txBody>
        </p:sp>
      </p:grpSp>
    </p:spTree>
    <p:extLst>
      <p:ext uri="{BB962C8B-B14F-4D97-AF65-F5344CB8AC3E}">
        <p14:creationId xmlns:p14="http://schemas.microsoft.com/office/powerpoint/2010/main" val="22557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89D16-1766-C442-ACEC-002E794EAFA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FE9E00-CF4F-224B-81B7-1EFF8E9D6974}"/>
              </a:ext>
            </a:extLst>
          </p:cNvPr>
          <p:cNvSpPr txBox="1"/>
          <p:nvPr/>
        </p:nvSpPr>
        <p:spPr>
          <a:xfrm>
            <a:off x="720000" y="2622808"/>
            <a:ext cx="10800000" cy="923330"/>
          </a:xfrm>
          <a:prstGeom prst="rect">
            <a:avLst/>
          </a:prstGeom>
          <a:noFill/>
          <a:effectLst/>
        </p:spPr>
        <p:txBody>
          <a:bodyPr wrap="square" rtlCol="0" anchor="t" anchorCtr="0">
            <a:spAutoFit/>
          </a:bodyPr>
          <a:lstStyle/>
          <a:p>
            <a:pPr algn="ctr"/>
            <a:r>
              <a:rPr lang="en-US" altLang="ja-JP" sz="5400" dirty="0">
                <a:solidFill>
                  <a:srgbClr val="1F93D2"/>
                </a:solidFill>
                <a:latin typeface="MS Gothic" panose="020B0609070205080204" pitchFamily="49" charset="-128"/>
                <a:ea typeface="MS Gothic" panose="020B0609070205080204" pitchFamily="49" charset="-128"/>
              </a:rPr>
              <a:t>❶</a:t>
            </a:r>
            <a:r>
              <a:rPr lang="en-US" altLang="ja-JP" sz="5400" dirty="0">
                <a:solidFill>
                  <a:srgbClr val="EA608E"/>
                </a:solidFill>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共生ってなんだろう？</a:t>
            </a:r>
            <a:endParaRPr lang="en-US" altLang="ja-JP" sz="5400" dirty="0">
              <a:latin typeface="MS Gothic" panose="020B0609070205080204" pitchFamily="49" charset="-128"/>
              <a:ea typeface="MS Gothic" panose="020B0609070205080204" pitchFamily="49" charset="-128"/>
            </a:endParaRPr>
          </a:p>
        </p:txBody>
      </p:sp>
      <p:cxnSp>
        <p:nvCxnSpPr>
          <p:cNvPr id="5" name="直線コネクタ 4">
            <a:extLst>
              <a:ext uri="{FF2B5EF4-FFF2-40B4-BE49-F238E27FC236}">
                <a16:creationId xmlns:a16="http://schemas.microsoft.com/office/drawing/2014/main" id="{3DC5031D-AB1A-7ED5-5550-86D1EDAB7089}"/>
              </a:ext>
            </a:extLst>
          </p:cNvPr>
          <p:cNvCxnSpPr>
            <a:cxnSpLocks/>
          </p:cNvCxnSpPr>
          <p:nvPr/>
        </p:nvCxnSpPr>
        <p:spPr>
          <a:xfrm>
            <a:off x="1484533" y="3683977"/>
            <a:ext cx="9270934" cy="0"/>
          </a:xfrm>
          <a:prstGeom prst="line">
            <a:avLst/>
          </a:prstGeom>
          <a:ln w="63500">
            <a:solidFill>
              <a:srgbClr val="84BAE5"/>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7CA9BDBE-9409-6BC3-1576-923F7187C9A1}"/>
              </a:ext>
            </a:extLst>
          </p:cNvPr>
          <p:cNvSpPr>
            <a:spLocks noGrp="1"/>
          </p:cNvSpPr>
          <p:nvPr>
            <p:ph type="sldNum" sz="quarter" idx="12"/>
          </p:nvPr>
        </p:nvSpPr>
        <p:spPr/>
        <p:txBody>
          <a:bodyPr/>
          <a:lstStyle/>
          <a:p>
            <a:fld id="{98EC42AF-F11A-E845-AEFF-BCEBEB410F3F}" type="slidenum">
              <a:rPr kumimoji="1" lang="ja-JP" altLang="en-US" smtClean="0"/>
              <a:t>2</a:t>
            </a:fld>
            <a:endParaRPr kumimoji="1" lang="ja-JP" altLang="en-US"/>
          </a:p>
        </p:txBody>
      </p:sp>
    </p:spTree>
    <p:extLst>
      <p:ext uri="{BB962C8B-B14F-4D97-AF65-F5344CB8AC3E}">
        <p14:creationId xmlns:p14="http://schemas.microsoft.com/office/powerpoint/2010/main" val="323742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図形, 四角形&#10;&#10;AI によって生成されたコンテンツは間違っている可能性があります。">
            <a:extLst>
              <a:ext uri="{FF2B5EF4-FFF2-40B4-BE49-F238E27FC236}">
                <a16:creationId xmlns:a16="http://schemas.microsoft.com/office/drawing/2014/main" id="{D037FD2A-E4BA-037D-607C-35A466646977}"/>
              </a:ext>
            </a:extLst>
          </p:cNvPr>
          <p:cNvPicPr>
            <a:picLocks noChangeAspect="1"/>
          </p:cNvPicPr>
          <p:nvPr/>
        </p:nvPicPr>
        <p:blipFill>
          <a:blip r:embed="rId2"/>
          <a:srcRect l="4235" t="9826" b="14547"/>
          <a:stretch/>
        </p:blipFill>
        <p:spPr>
          <a:xfrm>
            <a:off x="636608" y="2662178"/>
            <a:ext cx="4268934" cy="1354238"/>
          </a:xfrm>
          <a:prstGeom prst="rect">
            <a:avLst/>
          </a:prstGeom>
        </p:spPr>
      </p:pic>
      <p:pic>
        <p:nvPicPr>
          <p:cNvPr id="10" name="図 9" descr="文字が書かれている&#10;&#10;AI によって生成されたコンテンツは間違っている可能性があります。">
            <a:extLst>
              <a:ext uri="{FF2B5EF4-FFF2-40B4-BE49-F238E27FC236}">
                <a16:creationId xmlns:a16="http://schemas.microsoft.com/office/drawing/2014/main" id="{BB6EAB03-5B55-7495-A377-CFA2C6CFC675}"/>
              </a:ext>
            </a:extLst>
          </p:cNvPr>
          <p:cNvPicPr>
            <a:picLocks noChangeAspect="1"/>
          </p:cNvPicPr>
          <p:nvPr/>
        </p:nvPicPr>
        <p:blipFill>
          <a:blip r:embed="rId3"/>
          <a:srcRect l="3978" t="4640" r="-756" b="11397"/>
          <a:stretch/>
        </p:blipFill>
        <p:spPr>
          <a:xfrm>
            <a:off x="636608" y="4662228"/>
            <a:ext cx="4154300" cy="1354238"/>
          </a:xfrm>
          <a:prstGeom prst="rect">
            <a:avLst/>
          </a:prstGeom>
        </p:spPr>
      </p:pic>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1F5CACAA-734F-0F33-2F99-A019ED1DFF6E}"/>
              </a:ext>
            </a:extLst>
          </p:cNvPr>
          <p:cNvPicPr>
            <a:picLocks noChangeAspect="1"/>
          </p:cNvPicPr>
          <p:nvPr/>
        </p:nvPicPr>
        <p:blipFill>
          <a:blip r:embed="rId4"/>
          <a:srcRect l="3382" t="11357" b="10927"/>
          <a:stretch/>
        </p:blipFill>
        <p:spPr>
          <a:xfrm>
            <a:off x="636608" y="636607"/>
            <a:ext cx="3951100" cy="1273216"/>
          </a:xfrm>
          <a:prstGeom prst="rect">
            <a:avLst/>
          </a:prstGeom>
        </p:spPr>
      </p:pic>
      <p:sp>
        <p:nvSpPr>
          <p:cNvPr id="13" name="テキスト ボックス 12">
            <a:extLst>
              <a:ext uri="{FF2B5EF4-FFF2-40B4-BE49-F238E27FC236}">
                <a16:creationId xmlns:a16="http://schemas.microsoft.com/office/drawing/2014/main" id="{AF354A3C-22DF-6174-8C66-482BECF690BD}"/>
              </a:ext>
            </a:extLst>
          </p:cNvPr>
          <p:cNvSpPr txBox="1"/>
          <p:nvPr/>
        </p:nvSpPr>
        <p:spPr>
          <a:xfrm>
            <a:off x="5179704" y="956324"/>
            <a:ext cx="6499152"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3600" dirty="0">
                <a:latin typeface="MS Gothic" panose="020B0609070205080204" pitchFamily="49" charset="-128"/>
                <a:ea typeface="MS Gothic" panose="020B0609070205080204" pitchFamily="49" charset="-128"/>
              </a:rPr>
              <a:t>共生社会とはなにかを知ろう。</a:t>
            </a:r>
            <a:endParaRPr kumimoji="1" lang="ja-JP" altLang="en-US" sz="3600" dirty="0">
              <a:latin typeface="MS Gothic" panose="020B0609070205080204" pitchFamily="49" charset="-128"/>
              <a:ea typeface="MS Gothic" panose="020B0609070205080204" pitchFamily="49" charset="-128"/>
            </a:endParaRPr>
          </a:p>
        </p:txBody>
      </p:sp>
      <p:sp>
        <p:nvSpPr>
          <p:cNvPr id="14" name="テキスト ボックス 13">
            <a:extLst>
              <a:ext uri="{FF2B5EF4-FFF2-40B4-BE49-F238E27FC236}">
                <a16:creationId xmlns:a16="http://schemas.microsoft.com/office/drawing/2014/main" id="{77D8525A-1C66-551E-6588-1F87B8503294}"/>
              </a:ext>
            </a:extLst>
          </p:cNvPr>
          <p:cNvSpPr txBox="1"/>
          <p:nvPr/>
        </p:nvSpPr>
        <p:spPr>
          <a:xfrm>
            <a:off x="5179704" y="2662178"/>
            <a:ext cx="6375688" cy="1107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kumimoji="1" lang="ja-JP" altLang="en-US" sz="3600" dirty="0">
                <a:latin typeface="MS Gothic" panose="020B0609070205080204" pitchFamily="49" charset="-128"/>
                <a:ea typeface="MS Gothic" panose="020B0609070205080204" pitchFamily="49" charset="-128"/>
              </a:rPr>
              <a:t>人生のリスクマネジメントについて理解しよう。</a:t>
            </a:r>
          </a:p>
        </p:txBody>
      </p:sp>
      <p:sp>
        <p:nvSpPr>
          <p:cNvPr id="15" name="テキスト ボックス 14">
            <a:extLst>
              <a:ext uri="{FF2B5EF4-FFF2-40B4-BE49-F238E27FC236}">
                <a16:creationId xmlns:a16="http://schemas.microsoft.com/office/drawing/2014/main" id="{63675848-27CE-B15B-AD00-54B70F036C1A}"/>
              </a:ext>
            </a:extLst>
          </p:cNvPr>
          <p:cNvSpPr txBox="1"/>
          <p:nvPr/>
        </p:nvSpPr>
        <p:spPr>
          <a:xfrm>
            <a:off x="5179704" y="4785349"/>
            <a:ext cx="6499152" cy="1107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kumimoji="1" lang="ja-JP" altLang="en-US" sz="3600" dirty="0">
                <a:latin typeface="MS Gothic" panose="020B0609070205080204" pitchFamily="49" charset="-128"/>
                <a:ea typeface="MS Gothic" panose="020B0609070205080204" pitchFamily="49" charset="-128"/>
              </a:rPr>
              <a:t>社会保障制度の大切さを考えられるようになろう。</a:t>
            </a:r>
          </a:p>
        </p:txBody>
      </p:sp>
      <p:sp>
        <p:nvSpPr>
          <p:cNvPr id="2" name="スライド番号プレースホルダー 1">
            <a:extLst>
              <a:ext uri="{FF2B5EF4-FFF2-40B4-BE49-F238E27FC236}">
                <a16:creationId xmlns:a16="http://schemas.microsoft.com/office/drawing/2014/main" id="{E6240760-6103-020A-7C42-6310268C6ED2}"/>
              </a:ext>
            </a:extLst>
          </p:cNvPr>
          <p:cNvSpPr>
            <a:spLocks noGrp="1"/>
          </p:cNvSpPr>
          <p:nvPr>
            <p:ph type="sldNum" sz="quarter" idx="12"/>
          </p:nvPr>
        </p:nvSpPr>
        <p:spPr/>
        <p:txBody>
          <a:bodyPr/>
          <a:lstStyle/>
          <a:p>
            <a:fld id="{98EC42AF-F11A-E845-AEFF-BCEBEB410F3F}" type="slidenum">
              <a:rPr kumimoji="1" lang="ja-JP" altLang="en-US" smtClean="0"/>
              <a:t>3</a:t>
            </a:fld>
            <a:endParaRPr kumimoji="1" lang="ja-JP" altLang="en-US"/>
          </a:p>
        </p:txBody>
      </p:sp>
    </p:spTree>
    <p:extLst>
      <p:ext uri="{BB962C8B-B14F-4D97-AF65-F5344CB8AC3E}">
        <p14:creationId xmlns:p14="http://schemas.microsoft.com/office/powerpoint/2010/main" val="779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CDA5BC-1CD1-C078-EB1E-1966B2FD723E}"/>
              </a:ext>
            </a:extLst>
          </p:cNvPr>
          <p:cNvSpPr>
            <a:spLocks noGrp="1"/>
          </p:cNvSpPr>
          <p:nvPr>
            <p:ph type="sldNum" sz="quarter" idx="12"/>
          </p:nvPr>
        </p:nvSpPr>
        <p:spPr/>
        <p:txBody>
          <a:bodyPr/>
          <a:lstStyle/>
          <a:p>
            <a:fld id="{98EC42AF-F11A-E845-AEFF-BCEBEB410F3F}"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AD484234-AC4B-8812-3E82-208E47C5BBB8}"/>
              </a:ext>
            </a:extLst>
          </p:cNvPr>
          <p:cNvPicPr>
            <a:picLocks noChangeAspect="1"/>
          </p:cNvPicPr>
          <p:nvPr/>
        </p:nvPicPr>
        <p:blipFill rotWithShape="1">
          <a:blip r:embed="rId3"/>
          <a:srcRect b="26745"/>
          <a:stretch/>
        </p:blipFill>
        <p:spPr>
          <a:xfrm>
            <a:off x="2588050" y="327778"/>
            <a:ext cx="5928878" cy="2793963"/>
          </a:xfrm>
          <a:prstGeom prst="rect">
            <a:avLst/>
          </a:prstGeom>
        </p:spPr>
      </p:pic>
      <p:pic>
        <p:nvPicPr>
          <p:cNvPr id="8" name="図 7">
            <a:extLst>
              <a:ext uri="{FF2B5EF4-FFF2-40B4-BE49-F238E27FC236}">
                <a16:creationId xmlns:a16="http://schemas.microsoft.com/office/drawing/2014/main" id="{3C87360A-0440-D1F3-6CFC-D910FF16D348}"/>
              </a:ext>
            </a:extLst>
          </p:cNvPr>
          <p:cNvPicPr>
            <a:picLocks noChangeAspect="1"/>
          </p:cNvPicPr>
          <p:nvPr/>
        </p:nvPicPr>
        <p:blipFill>
          <a:blip r:embed="rId4"/>
          <a:stretch>
            <a:fillRect/>
          </a:stretch>
        </p:blipFill>
        <p:spPr>
          <a:xfrm>
            <a:off x="1813187" y="3252730"/>
            <a:ext cx="7796013" cy="2841643"/>
          </a:xfrm>
          <a:prstGeom prst="rect">
            <a:avLst/>
          </a:prstGeom>
        </p:spPr>
      </p:pic>
    </p:spTree>
    <p:extLst>
      <p:ext uri="{BB962C8B-B14F-4D97-AF65-F5344CB8AC3E}">
        <p14:creationId xmlns:p14="http://schemas.microsoft.com/office/powerpoint/2010/main" val="256848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49F2-48EC-5021-2FF5-1F9B03ED14C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BBAB9D-2DAD-051A-0896-F38390EAFDB0}"/>
              </a:ext>
            </a:extLst>
          </p:cNvPr>
          <p:cNvSpPr>
            <a:spLocks noGrp="1"/>
          </p:cNvSpPr>
          <p:nvPr>
            <p:ph type="sldNum" sz="quarter" idx="12"/>
          </p:nvPr>
        </p:nvSpPr>
        <p:spPr/>
        <p:txBody>
          <a:bodyPr/>
          <a:lstStyle/>
          <a:p>
            <a:fld id="{98EC42AF-F11A-E845-AEFF-BCEBEB410F3F}" type="slidenum">
              <a:rPr kumimoji="1" lang="ja-JP" altLang="en-US" smtClean="0"/>
              <a:t>5</a:t>
            </a:fld>
            <a:endParaRPr kumimoji="1" lang="ja-JP" altLang="en-US"/>
          </a:p>
        </p:txBody>
      </p:sp>
      <p:pic>
        <p:nvPicPr>
          <p:cNvPr id="3" name="図 2" descr="図形, 矢印&#10;&#10;自動的に生成された説明">
            <a:extLst>
              <a:ext uri="{FF2B5EF4-FFF2-40B4-BE49-F238E27FC236}">
                <a16:creationId xmlns:a16="http://schemas.microsoft.com/office/drawing/2014/main" id="{6EB1A523-188B-744C-7299-18EBCC7E83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333" y="3571007"/>
            <a:ext cx="11320754" cy="2105625"/>
          </a:xfrm>
          <a:prstGeom prst="rect">
            <a:avLst/>
          </a:prstGeom>
        </p:spPr>
      </p:pic>
      <p:sp>
        <p:nvSpPr>
          <p:cNvPr id="4" name="テキスト プレースホルダー 2">
            <a:extLst>
              <a:ext uri="{FF2B5EF4-FFF2-40B4-BE49-F238E27FC236}">
                <a16:creationId xmlns:a16="http://schemas.microsoft.com/office/drawing/2014/main" id="{D9D7C893-EABB-FECC-9484-1AD670620709}"/>
              </a:ext>
            </a:extLst>
          </p:cNvPr>
          <p:cNvSpPr txBox="1">
            <a:spLocks/>
          </p:cNvSpPr>
          <p:nvPr/>
        </p:nvSpPr>
        <p:spPr>
          <a:xfrm>
            <a:off x="678095" y="955263"/>
            <a:ext cx="10746768" cy="1956784"/>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ts val="5020"/>
              </a:lnSpc>
              <a:buFont typeface="Arial" panose="020B0604020202020204" pitchFamily="34" charset="0"/>
              <a:buNone/>
            </a:pPr>
            <a:r>
              <a:rPr lang="ja-JP" altLang="en-US" sz="3600" dirty="0">
                <a:solidFill>
                  <a:schemeClr val="tx1">
                    <a:lumMod val="95000"/>
                    <a:lumOff val="5000"/>
                  </a:schemeClr>
                </a:solidFill>
              </a:rPr>
              <a:t>人々がお互いの違いを尊重しながら、</a:t>
            </a:r>
            <a:endParaRPr lang="en-US" altLang="ja-JP" sz="3600" dirty="0">
              <a:solidFill>
                <a:schemeClr val="tx1">
                  <a:lumMod val="95000"/>
                  <a:lumOff val="5000"/>
                </a:schemeClr>
              </a:solidFill>
            </a:endParaRPr>
          </a:p>
          <a:p>
            <a:pPr marL="108000" indent="0">
              <a:lnSpc>
                <a:spcPts val="5020"/>
              </a:lnSpc>
              <a:buFont typeface="Arial" panose="020B0604020202020204" pitchFamily="34" charset="0"/>
              <a:buNone/>
            </a:pPr>
            <a:r>
              <a:rPr lang="ja-JP" altLang="en-US" sz="3600" dirty="0">
                <a:solidFill>
                  <a:schemeClr val="tx1">
                    <a:lumMod val="95000"/>
                    <a:lumOff val="5000"/>
                  </a:schemeClr>
                </a:solidFill>
              </a:rPr>
              <a:t>ともに支え合って生きる社会を</a:t>
            </a:r>
            <a:r>
              <a:rPr lang="en-US" altLang="ja-JP" sz="3600" dirty="0">
                <a:solidFill>
                  <a:schemeClr val="tx1">
                    <a:lumMod val="95000"/>
                    <a:lumOff val="5000"/>
                  </a:schemeClr>
                </a:solidFill>
              </a:rPr>
              <a:t> </a:t>
            </a:r>
            <a:r>
              <a:rPr lang="ja-JP" altLang="en-US" sz="3600" dirty="0">
                <a:solidFill>
                  <a:srgbClr val="FF0000"/>
                </a:solidFill>
              </a:rPr>
              <a:t>共生社会</a:t>
            </a:r>
            <a:r>
              <a:rPr lang="en-US" altLang="ja-JP" sz="3600" dirty="0">
                <a:solidFill>
                  <a:srgbClr val="FF0000"/>
                </a:solidFill>
              </a:rPr>
              <a:t> </a:t>
            </a:r>
            <a:r>
              <a:rPr lang="ja-JP" altLang="en-US" sz="3600" dirty="0">
                <a:solidFill>
                  <a:schemeClr val="tx1">
                    <a:lumMod val="95000"/>
                    <a:lumOff val="5000"/>
                  </a:schemeClr>
                </a:solidFill>
              </a:rPr>
              <a:t>という。</a:t>
            </a:r>
          </a:p>
        </p:txBody>
      </p:sp>
      <p:sp>
        <p:nvSpPr>
          <p:cNvPr id="5" name="メモ 4">
            <a:extLst>
              <a:ext uri="{FF2B5EF4-FFF2-40B4-BE49-F238E27FC236}">
                <a16:creationId xmlns:a16="http://schemas.microsoft.com/office/drawing/2014/main" id="{B64256DF-C27C-37DD-83D4-B646824D95AA}"/>
              </a:ext>
            </a:extLst>
          </p:cNvPr>
          <p:cNvSpPr/>
          <p:nvPr/>
        </p:nvSpPr>
        <p:spPr>
          <a:xfrm>
            <a:off x="7413266" y="2056966"/>
            <a:ext cx="2063280"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3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23D9458D-65BC-7DA8-64D2-D14323F950F8}"/>
              </a:ext>
            </a:extLst>
          </p:cNvPr>
          <p:cNvSpPr>
            <a:spLocks noGrp="1"/>
          </p:cNvSpPr>
          <p:nvPr>
            <p:ph type="sldNum" sz="quarter" idx="12"/>
          </p:nvPr>
        </p:nvSpPr>
        <p:spPr/>
        <p:txBody>
          <a:bodyPr/>
          <a:lstStyle/>
          <a:p>
            <a:fld id="{98EC42AF-F11A-E845-AEFF-BCEBEB410F3F}" type="slidenum">
              <a:rPr kumimoji="1" lang="ja-JP" altLang="en-US" smtClean="0"/>
              <a:t>6</a:t>
            </a:fld>
            <a:endParaRPr kumimoji="1" lang="ja-JP" altLang="en-US"/>
          </a:p>
        </p:txBody>
      </p:sp>
      <p:grpSp>
        <p:nvGrpSpPr>
          <p:cNvPr id="11" name="グループ化 10">
            <a:extLst>
              <a:ext uri="{FF2B5EF4-FFF2-40B4-BE49-F238E27FC236}">
                <a16:creationId xmlns:a16="http://schemas.microsoft.com/office/drawing/2014/main" id="{9A604FAB-94D8-0130-4CF3-5E83A2431846}"/>
              </a:ext>
            </a:extLst>
          </p:cNvPr>
          <p:cNvGrpSpPr/>
          <p:nvPr/>
        </p:nvGrpSpPr>
        <p:grpSpPr>
          <a:xfrm>
            <a:off x="678095" y="955263"/>
            <a:ext cx="10969025" cy="5371798"/>
            <a:chOff x="678095" y="955263"/>
            <a:chExt cx="10969025" cy="5371798"/>
          </a:xfrm>
        </p:grpSpPr>
        <p:sp>
          <p:nvSpPr>
            <p:cNvPr id="16" name="テキスト プレースホルダー 2">
              <a:extLst>
                <a:ext uri="{FF2B5EF4-FFF2-40B4-BE49-F238E27FC236}">
                  <a16:creationId xmlns:a16="http://schemas.microsoft.com/office/drawing/2014/main" id="{A935E60F-E503-0DB6-3211-6A9941E53EAC}"/>
                </a:ext>
              </a:extLst>
            </p:cNvPr>
            <p:cNvSpPr txBox="1">
              <a:spLocks/>
            </p:cNvSpPr>
            <p:nvPr/>
          </p:nvSpPr>
          <p:spPr>
            <a:xfrm>
              <a:off x="678095" y="955263"/>
              <a:ext cx="10746768" cy="1956784"/>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ts val="5020"/>
                </a:lnSpc>
                <a:buFont typeface="Arial" panose="020B0604020202020204" pitchFamily="34" charset="0"/>
                <a:buNone/>
              </a:pPr>
              <a:r>
                <a:rPr lang="ja-JP" altLang="en-US" sz="3600" dirty="0"/>
                <a:t>互いの違いを認めて尊重し、認め合うことをあらわす言葉を</a:t>
              </a:r>
              <a:r>
                <a:rPr lang="en-US" altLang="ja-JP" sz="3600" dirty="0">
                  <a:solidFill>
                    <a:srgbClr val="FF0000"/>
                  </a:solidFill>
                </a:rPr>
                <a:t> </a:t>
              </a:r>
              <a:r>
                <a:rPr lang="ja-JP" altLang="en-US" sz="3600" dirty="0">
                  <a:solidFill>
                    <a:srgbClr val="FF0000"/>
                  </a:solidFill>
                </a:rPr>
                <a:t>タイバーシティ</a:t>
              </a:r>
              <a:r>
                <a:rPr lang="en-US" altLang="ja-JP" sz="3600" dirty="0">
                  <a:solidFill>
                    <a:srgbClr val="FF0000"/>
                  </a:solidFill>
                </a:rPr>
                <a:t> </a:t>
              </a:r>
              <a:r>
                <a:rPr lang="ja-JP" altLang="en-US" sz="3600" dirty="0">
                  <a:solidFill>
                    <a:srgbClr val="FF0000"/>
                  </a:solidFill>
                </a:rPr>
                <a:t>（多様性）</a:t>
              </a:r>
              <a:r>
                <a:rPr lang="ja-JP" altLang="en-US" sz="3600" dirty="0">
                  <a:solidFill>
                    <a:schemeClr val="tx1">
                      <a:lumMod val="95000"/>
                      <a:lumOff val="5000"/>
                    </a:schemeClr>
                  </a:solidFill>
                </a:rPr>
                <a:t>という。</a:t>
              </a:r>
            </a:p>
          </p:txBody>
        </p:sp>
        <p:pic>
          <p:nvPicPr>
            <p:cNvPr id="19" name="図 18">
              <a:extLst>
                <a:ext uri="{FF2B5EF4-FFF2-40B4-BE49-F238E27FC236}">
                  <a16:creationId xmlns:a16="http://schemas.microsoft.com/office/drawing/2014/main" id="{8AE52B06-7094-D045-8879-7BEE59D5C0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46956" y="3975659"/>
              <a:ext cx="2200164" cy="2351402"/>
            </a:xfrm>
            <a:prstGeom prst="rect">
              <a:avLst/>
            </a:prstGeom>
          </p:spPr>
        </p:pic>
        <p:grpSp>
          <p:nvGrpSpPr>
            <p:cNvPr id="20" name="グループ化 19">
              <a:extLst>
                <a:ext uri="{FF2B5EF4-FFF2-40B4-BE49-F238E27FC236}">
                  <a16:creationId xmlns:a16="http://schemas.microsoft.com/office/drawing/2014/main" id="{25767CED-95B5-B6FD-A48C-E37719221D43}"/>
                </a:ext>
              </a:extLst>
            </p:cNvPr>
            <p:cNvGrpSpPr/>
            <p:nvPr/>
          </p:nvGrpSpPr>
          <p:grpSpPr>
            <a:xfrm>
              <a:off x="4106565" y="3975659"/>
              <a:ext cx="5062091" cy="1956783"/>
              <a:chOff x="7618239" y="2844336"/>
              <a:chExt cx="2210056" cy="1145904"/>
            </a:xfrm>
          </p:grpSpPr>
          <p:pic>
            <p:nvPicPr>
              <p:cNvPr id="24" name="図 23">
                <a:extLst>
                  <a:ext uri="{FF2B5EF4-FFF2-40B4-BE49-F238E27FC236}">
                    <a16:creationId xmlns:a16="http://schemas.microsoft.com/office/drawing/2014/main" id="{14B4AA83-779F-70CD-DE87-8B62A4977A05}"/>
                  </a:ext>
                </a:extLst>
              </p:cNvPr>
              <p:cNvPicPr>
                <a:picLocks noChangeAspect="1"/>
              </p:cNvPicPr>
              <p:nvPr/>
            </p:nvPicPr>
            <p:blipFill>
              <a:blip r:embed="rId3"/>
              <a:stretch>
                <a:fillRect/>
              </a:stretch>
            </p:blipFill>
            <p:spPr>
              <a:xfrm>
                <a:off x="7618239" y="2844336"/>
                <a:ext cx="2210056" cy="1145904"/>
              </a:xfrm>
              <a:prstGeom prst="rect">
                <a:avLst/>
              </a:prstGeom>
            </p:spPr>
          </p:pic>
          <p:sp>
            <p:nvSpPr>
              <p:cNvPr id="25" name="テキスト ボックス 24">
                <a:extLst>
                  <a:ext uri="{FF2B5EF4-FFF2-40B4-BE49-F238E27FC236}">
                    <a16:creationId xmlns:a16="http://schemas.microsoft.com/office/drawing/2014/main" id="{F7E31248-E905-05A7-82DF-F78EC8EA79E3}"/>
                  </a:ext>
                </a:extLst>
              </p:cNvPr>
              <p:cNvSpPr txBox="1"/>
              <p:nvPr/>
            </p:nvSpPr>
            <p:spPr>
              <a:xfrm>
                <a:off x="7717256" y="2939663"/>
                <a:ext cx="1709191" cy="955250"/>
              </a:xfrm>
              <a:prstGeom prst="rect">
                <a:avLst/>
              </a:prstGeom>
              <a:noFill/>
              <a:effectLst/>
            </p:spPr>
            <p:txBody>
              <a:bodyPr wrap="square" rtlCol="0" anchor="t" anchorCtr="0">
                <a:spAutoFit/>
              </a:bodyPr>
              <a:lstStyle/>
              <a:p>
                <a:r>
                  <a:rPr lang="ja-JP" altLang="en-US" sz="2000">
                    <a:latin typeface="MS Gothic" panose="020B0609070205080204" pitchFamily="49" charset="-128"/>
                    <a:ea typeface="MS Gothic" panose="020B0609070205080204" pitchFamily="49" charset="-128"/>
                  </a:rPr>
                  <a:t>企業で、女性や高齢者、外国人や障がいのある人など、さまざまな人材が、それぞれの力を発揮できるようにしようという意味で使われているんだって。</a:t>
                </a:r>
                <a:endParaRPr kumimoji="1" lang="ja-JP" altLang="en-US" sz="2000" dirty="0">
                  <a:latin typeface="MS Gothic" panose="020B0609070205080204" pitchFamily="49" charset="-128"/>
                  <a:ea typeface="MS Gothic" panose="020B0609070205080204" pitchFamily="49" charset="-128"/>
                </a:endParaRPr>
              </a:p>
            </p:txBody>
          </p:sp>
        </p:grpSp>
      </p:grpSp>
      <p:sp>
        <p:nvSpPr>
          <p:cNvPr id="26" name="メモ 4">
            <a:extLst>
              <a:ext uri="{FF2B5EF4-FFF2-40B4-BE49-F238E27FC236}">
                <a16:creationId xmlns:a16="http://schemas.microsoft.com/office/drawing/2014/main" id="{56F5758A-28BE-E81E-F1C5-93E92A7521D6}"/>
              </a:ext>
            </a:extLst>
          </p:cNvPr>
          <p:cNvSpPr/>
          <p:nvPr/>
        </p:nvSpPr>
        <p:spPr>
          <a:xfrm>
            <a:off x="3286974" y="1996591"/>
            <a:ext cx="3556278"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60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21F6FB4-4E37-2480-1D64-6025A623BB84}"/>
              </a:ext>
            </a:extLst>
          </p:cNvPr>
          <p:cNvSpPr>
            <a:spLocks noGrp="1"/>
          </p:cNvSpPr>
          <p:nvPr>
            <p:ph type="sldNum" sz="quarter" idx="12"/>
          </p:nvPr>
        </p:nvSpPr>
        <p:spPr/>
        <p:txBody>
          <a:bodyPr/>
          <a:lstStyle/>
          <a:p>
            <a:fld id="{98EC42AF-F11A-E845-AEFF-BCEBEB410F3F}" type="slidenum">
              <a:rPr kumimoji="1" lang="ja-JP" altLang="en-US" smtClean="0"/>
              <a:t>7</a:t>
            </a:fld>
            <a:endParaRPr kumimoji="1" lang="ja-JP" altLang="en-US"/>
          </a:p>
        </p:txBody>
      </p:sp>
      <p:sp>
        <p:nvSpPr>
          <p:cNvPr id="12" name="テキスト ボックス 11">
            <a:extLst>
              <a:ext uri="{FF2B5EF4-FFF2-40B4-BE49-F238E27FC236}">
                <a16:creationId xmlns:a16="http://schemas.microsoft.com/office/drawing/2014/main" id="{BF5F6017-CE74-58EC-C4BC-77E78DE82411}"/>
              </a:ext>
            </a:extLst>
          </p:cNvPr>
          <p:cNvSpPr txBox="1"/>
          <p:nvPr/>
        </p:nvSpPr>
        <p:spPr>
          <a:xfrm>
            <a:off x="481316" y="270140"/>
            <a:ext cx="7735040" cy="584775"/>
          </a:xfrm>
          <a:prstGeom prst="rect">
            <a:avLst/>
          </a:prstGeom>
          <a:noFill/>
          <a:effectLst/>
        </p:spPr>
        <p:txBody>
          <a:bodyPr wrap="square" lIns="90000" rtlCol="0" anchor="t" anchorCtr="0">
            <a:spAutoFit/>
          </a:bodyPr>
          <a:lstStyle/>
          <a:p>
            <a:r>
              <a:rPr lang="ja-JP" altLang="en-US" sz="3200">
                <a:solidFill>
                  <a:srgbClr val="1F93D2"/>
                </a:solidFill>
                <a:latin typeface="MS Gothic" panose="020B0609070205080204" pitchFamily="49" charset="-128"/>
                <a:ea typeface="MS Gothic" panose="020B0609070205080204" pitchFamily="49" charset="-128"/>
              </a:rPr>
              <a:t>●</a:t>
            </a:r>
            <a:r>
              <a:rPr lang="ja-JP" altLang="en-US" sz="3200">
                <a:latin typeface="MS Gothic" panose="020B0609070205080204" pitchFamily="49" charset="-128"/>
                <a:ea typeface="MS Gothic" panose="020B0609070205080204" pitchFamily="49" charset="-128"/>
              </a:rPr>
              <a:t>困ったときの助け合い</a:t>
            </a:r>
            <a:endParaRPr kumimoji="1" lang="ja-JP" altLang="en-US" sz="3200" dirty="0">
              <a:latin typeface="MS Gothic" panose="020B0609070205080204" pitchFamily="49" charset="-128"/>
              <a:ea typeface="MS Gothic" panose="020B0609070205080204" pitchFamily="49" charset="-128"/>
            </a:endParaRPr>
          </a:p>
        </p:txBody>
      </p:sp>
      <p:sp>
        <p:nvSpPr>
          <p:cNvPr id="13" name="テキスト プレースホルダー 2">
            <a:extLst>
              <a:ext uri="{FF2B5EF4-FFF2-40B4-BE49-F238E27FC236}">
                <a16:creationId xmlns:a16="http://schemas.microsoft.com/office/drawing/2014/main" id="{FB20045E-D25D-3704-1259-98BF4C1E65D2}"/>
              </a:ext>
            </a:extLst>
          </p:cNvPr>
          <p:cNvSpPr txBox="1">
            <a:spLocks/>
          </p:cNvSpPr>
          <p:nvPr/>
        </p:nvSpPr>
        <p:spPr>
          <a:xfrm>
            <a:off x="633716" y="1232215"/>
            <a:ext cx="11253484" cy="4850626"/>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ts val="5020"/>
              </a:lnSpc>
              <a:buFont typeface="Arial" panose="020B0604020202020204" pitchFamily="34" charset="0"/>
              <a:buNone/>
            </a:pPr>
            <a:r>
              <a:rPr lang="ja-JP" altLang="en-US" sz="3600" dirty="0">
                <a:solidFill>
                  <a:schemeClr val="tx1">
                    <a:lumMod val="95000"/>
                    <a:lumOff val="5000"/>
                  </a:schemeClr>
                </a:solidFill>
              </a:rPr>
              <a:t>・問題にぶつかったとき、自分で考え行動したり、身近な家族と解決したりすることを</a:t>
            </a:r>
            <a:r>
              <a:rPr lang="en-US" altLang="ja-JP" sz="3600" dirty="0">
                <a:solidFill>
                  <a:schemeClr val="tx1">
                    <a:lumMod val="95000"/>
                    <a:lumOff val="5000"/>
                  </a:schemeClr>
                </a:solidFill>
              </a:rPr>
              <a:t> </a:t>
            </a:r>
            <a:r>
              <a:rPr lang="ja-JP" altLang="en-US" sz="3600" dirty="0">
                <a:solidFill>
                  <a:srgbClr val="FF0000"/>
                </a:solidFill>
              </a:rPr>
              <a:t>自助</a:t>
            </a:r>
            <a:r>
              <a:rPr lang="en-US" altLang="ja-JP" sz="3600" dirty="0">
                <a:solidFill>
                  <a:schemeClr val="tx1">
                    <a:lumMod val="95000"/>
                    <a:lumOff val="5000"/>
                  </a:schemeClr>
                </a:solidFill>
              </a:rPr>
              <a:t> </a:t>
            </a:r>
            <a:r>
              <a:rPr lang="ja-JP" altLang="en-US" sz="3600" dirty="0">
                <a:solidFill>
                  <a:schemeClr val="tx1">
                    <a:lumMod val="95000"/>
                    <a:lumOff val="5000"/>
                  </a:schemeClr>
                </a:solidFill>
              </a:rPr>
              <a:t>という。</a:t>
            </a:r>
            <a:endParaRPr lang="en-US" altLang="ja-JP" sz="3600" dirty="0">
              <a:solidFill>
                <a:schemeClr val="tx1">
                  <a:lumMod val="95000"/>
                  <a:lumOff val="5000"/>
                </a:schemeClr>
              </a:solidFill>
            </a:endParaRPr>
          </a:p>
          <a:p>
            <a:pPr marL="108000" indent="0">
              <a:lnSpc>
                <a:spcPts val="5020"/>
              </a:lnSpc>
              <a:buFont typeface="Arial" panose="020B0604020202020204" pitchFamily="34" charset="0"/>
              <a:buNone/>
            </a:pPr>
            <a:r>
              <a:rPr lang="ja-JP" altLang="en-US" sz="3600" dirty="0">
                <a:solidFill>
                  <a:schemeClr val="tx1">
                    <a:lumMod val="95000"/>
                    <a:lumOff val="5000"/>
                  </a:schemeClr>
                </a:solidFill>
              </a:rPr>
              <a:t>・近隣の人と協働して助け合うことを</a:t>
            </a:r>
            <a:r>
              <a:rPr lang="en-US" altLang="ja-JP" sz="3600" dirty="0">
                <a:solidFill>
                  <a:schemeClr val="tx1">
                    <a:lumMod val="95000"/>
                    <a:lumOff val="5000"/>
                  </a:schemeClr>
                </a:solidFill>
              </a:rPr>
              <a:t> </a:t>
            </a:r>
            <a:r>
              <a:rPr lang="ja-JP" altLang="en-US" sz="3600" dirty="0">
                <a:solidFill>
                  <a:srgbClr val="FF0000"/>
                </a:solidFill>
              </a:rPr>
              <a:t>互助</a:t>
            </a:r>
            <a:r>
              <a:rPr lang="en-US" altLang="ja-JP" sz="3600" dirty="0">
                <a:solidFill>
                  <a:schemeClr val="tx1">
                    <a:lumMod val="95000"/>
                    <a:lumOff val="5000"/>
                  </a:schemeClr>
                </a:solidFill>
              </a:rPr>
              <a:t> </a:t>
            </a:r>
            <a:r>
              <a:rPr lang="ja-JP" altLang="en-US" sz="3600" dirty="0">
                <a:solidFill>
                  <a:schemeClr val="tx1">
                    <a:lumMod val="95000"/>
                    <a:lumOff val="5000"/>
                  </a:schemeClr>
                </a:solidFill>
              </a:rPr>
              <a:t>という。</a:t>
            </a:r>
            <a:endParaRPr lang="en-US" altLang="ja-JP" sz="3600" dirty="0">
              <a:solidFill>
                <a:schemeClr val="tx1">
                  <a:lumMod val="95000"/>
                  <a:lumOff val="5000"/>
                </a:schemeClr>
              </a:solidFill>
            </a:endParaRPr>
          </a:p>
          <a:p>
            <a:pPr marL="108000" indent="0">
              <a:lnSpc>
                <a:spcPts val="5020"/>
              </a:lnSpc>
              <a:buFont typeface="Arial" panose="020B0604020202020204" pitchFamily="34" charset="0"/>
              <a:buNone/>
            </a:pPr>
            <a:r>
              <a:rPr lang="ja-JP" altLang="en-US" sz="3600" dirty="0">
                <a:solidFill>
                  <a:schemeClr val="tx1">
                    <a:lumMod val="95000"/>
                    <a:lumOff val="5000"/>
                  </a:schemeClr>
                </a:solidFill>
              </a:rPr>
              <a:t>・市民活動やボランティア活動などを通じて解決を図ることを</a:t>
            </a:r>
            <a:r>
              <a:rPr lang="en-US" altLang="ja-JP" sz="3600" dirty="0">
                <a:solidFill>
                  <a:schemeClr val="tx1">
                    <a:lumMod val="95000"/>
                    <a:lumOff val="5000"/>
                  </a:schemeClr>
                </a:solidFill>
              </a:rPr>
              <a:t> </a:t>
            </a:r>
            <a:r>
              <a:rPr lang="ja-JP" altLang="en-US" sz="3600" dirty="0">
                <a:solidFill>
                  <a:srgbClr val="FF0000"/>
                </a:solidFill>
              </a:rPr>
              <a:t>共助</a:t>
            </a:r>
            <a:r>
              <a:rPr lang="en-US" altLang="ja-JP" sz="3600" dirty="0">
                <a:solidFill>
                  <a:schemeClr val="tx1">
                    <a:lumMod val="95000"/>
                    <a:lumOff val="5000"/>
                  </a:schemeClr>
                </a:solidFill>
              </a:rPr>
              <a:t> </a:t>
            </a:r>
            <a:r>
              <a:rPr lang="ja-JP" altLang="en-US" sz="3600" dirty="0">
                <a:solidFill>
                  <a:schemeClr val="tx1">
                    <a:lumMod val="95000"/>
                    <a:lumOff val="5000"/>
                  </a:schemeClr>
                </a:solidFill>
              </a:rPr>
              <a:t>という。</a:t>
            </a:r>
            <a:endParaRPr lang="en-US" altLang="ja-JP" sz="3600" dirty="0">
              <a:solidFill>
                <a:schemeClr val="tx1">
                  <a:lumMod val="95000"/>
                  <a:lumOff val="5000"/>
                </a:schemeClr>
              </a:solidFill>
            </a:endParaRPr>
          </a:p>
          <a:p>
            <a:pPr marL="108000" indent="0">
              <a:lnSpc>
                <a:spcPts val="5020"/>
              </a:lnSpc>
              <a:buFont typeface="Arial" panose="020B0604020202020204" pitchFamily="34" charset="0"/>
              <a:buNone/>
            </a:pPr>
            <a:r>
              <a:rPr lang="ja-JP" altLang="en-US" sz="3600" dirty="0">
                <a:solidFill>
                  <a:schemeClr val="tx1">
                    <a:lumMod val="95000"/>
                    <a:lumOff val="5000"/>
                  </a:schemeClr>
                </a:solidFill>
              </a:rPr>
              <a:t>・行政のサービスによるサポートを</a:t>
            </a:r>
            <a:r>
              <a:rPr lang="en-US" altLang="ja-JP" sz="3600" dirty="0">
                <a:solidFill>
                  <a:schemeClr val="tx1">
                    <a:lumMod val="95000"/>
                    <a:lumOff val="5000"/>
                  </a:schemeClr>
                </a:solidFill>
              </a:rPr>
              <a:t> </a:t>
            </a:r>
            <a:r>
              <a:rPr lang="ja-JP" altLang="en-US" sz="3600" dirty="0">
                <a:solidFill>
                  <a:srgbClr val="FF0000"/>
                </a:solidFill>
              </a:rPr>
              <a:t>公助</a:t>
            </a:r>
            <a:r>
              <a:rPr lang="en-US" altLang="ja-JP" sz="3600" dirty="0">
                <a:solidFill>
                  <a:schemeClr val="tx1">
                    <a:lumMod val="95000"/>
                    <a:lumOff val="5000"/>
                  </a:schemeClr>
                </a:solidFill>
              </a:rPr>
              <a:t> </a:t>
            </a:r>
            <a:r>
              <a:rPr lang="ja-JP" altLang="en-US" sz="3600" dirty="0">
                <a:solidFill>
                  <a:schemeClr val="tx1">
                    <a:lumMod val="95000"/>
                    <a:lumOff val="5000"/>
                  </a:schemeClr>
                </a:solidFill>
              </a:rPr>
              <a:t>という。</a:t>
            </a:r>
          </a:p>
        </p:txBody>
      </p:sp>
      <p:sp>
        <p:nvSpPr>
          <p:cNvPr id="18" name="メモ 4">
            <a:extLst>
              <a:ext uri="{FF2B5EF4-FFF2-40B4-BE49-F238E27FC236}">
                <a16:creationId xmlns:a16="http://schemas.microsoft.com/office/drawing/2014/main" id="{7D1FAE8E-E218-669C-99F0-0BB5F342A403}"/>
              </a:ext>
            </a:extLst>
          </p:cNvPr>
          <p:cNvSpPr/>
          <p:nvPr/>
        </p:nvSpPr>
        <p:spPr>
          <a:xfrm>
            <a:off x="8201608" y="2273068"/>
            <a:ext cx="1296354"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メモ 4">
            <a:extLst>
              <a:ext uri="{FF2B5EF4-FFF2-40B4-BE49-F238E27FC236}">
                <a16:creationId xmlns:a16="http://schemas.microsoft.com/office/drawing/2014/main" id="{86C7B20F-C81C-7139-7B30-4FFF7CD9CE0E}"/>
              </a:ext>
            </a:extLst>
          </p:cNvPr>
          <p:cNvSpPr/>
          <p:nvPr/>
        </p:nvSpPr>
        <p:spPr>
          <a:xfrm>
            <a:off x="8648976" y="3048467"/>
            <a:ext cx="1296354"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メモ 4">
            <a:extLst>
              <a:ext uri="{FF2B5EF4-FFF2-40B4-BE49-F238E27FC236}">
                <a16:creationId xmlns:a16="http://schemas.microsoft.com/office/drawing/2014/main" id="{9E4BA256-7587-492F-B1B6-D3E06AAF6081}"/>
              </a:ext>
            </a:extLst>
          </p:cNvPr>
          <p:cNvSpPr/>
          <p:nvPr/>
        </p:nvSpPr>
        <p:spPr>
          <a:xfrm>
            <a:off x="3170469" y="4445997"/>
            <a:ext cx="1296354"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メモ 4">
            <a:extLst>
              <a:ext uri="{FF2B5EF4-FFF2-40B4-BE49-F238E27FC236}">
                <a16:creationId xmlns:a16="http://schemas.microsoft.com/office/drawing/2014/main" id="{12A9538C-E4E1-5215-36C8-484913A3C672}"/>
              </a:ext>
            </a:extLst>
          </p:cNvPr>
          <p:cNvSpPr/>
          <p:nvPr/>
        </p:nvSpPr>
        <p:spPr>
          <a:xfrm>
            <a:off x="8201608" y="5151132"/>
            <a:ext cx="1296354"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70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864284-D2E0-4D3C-04AF-F21EDE8781C8}"/>
              </a:ext>
            </a:extLst>
          </p:cNvPr>
          <p:cNvSpPr>
            <a:spLocks noGrp="1"/>
          </p:cNvSpPr>
          <p:nvPr>
            <p:ph type="sldNum" sz="quarter" idx="12"/>
          </p:nvPr>
        </p:nvSpPr>
        <p:spPr/>
        <p:txBody>
          <a:bodyPr/>
          <a:lstStyle/>
          <a:p>
            <a:fld id="{98EC42AF-F11A-E845-AEFF-BCEBEB410F3F}"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DADCC6C3-0463-9B04-F811-69B72BCA0535}"/>
              </a:ext>
            </a:extLst>
          </p:cNvPr>
          <p:cNvSpPr txBox="1"/>
          <p:nvPr/>
        </p:nvSpPr>
        <p:spPr>
          <a:xfrm>
            <a:off x="524495" y="255123"/>
            <a:ext cx="10567684" cy="584775"/>
          </a:xfrm>
          <a:prstGeom prst="rect">
            <a:avLst/>
          </a:prstGeom>
          <a:noFill/>
          <a:effectLst/>
        </p:spPr>
        <p:txBody>
          <a:bodyPr wrap="square" lIns="90000" rtlCol="0" anchor="t" anchorCtr="0">
            <a:spAutoFit/>
          </a:bodyPr>
          <a:lstStyle/>
          <a:p>
            <a:r>
              <a:rPr lang="ja-JP" altLang="en-US" sz="3200" dirty="0">
                <a:solidFill>
                  <a:srgbClr val="1F93D2"/>
                </a:solidFill>
                <a:latin typeface="MS Gothic" panose="020B0609070205080204" pitchFamily="49" charset="-128"/>
                <a:ea typeface="MS Gothic" panose="020B0609070205080204" pitchFamily="49" charset="-128"/>
              </a:rPr>
              <a:t>●</a:t>
            </a:r>
            <a:r>
              <a:rPr lang="ja-JP" altLang="en-US" sz="3200" dirty="0">
                <a:latin typeface="MS Gothic" panose="020B0609070205080204" pitchFamily="49" charset="-128"/>
                <a:ea typeface="MS Gothic" panose="020B0609070205080204" pitchFamily="49" charset="-128"/>
              </a:rPr>
              <a:t>防災における自助・互助・共助・公助の例</a:t>
            </a:r>
            <a:endParaRPr kumimoji="1" lang="ja-JP" altLang="en-US" sz="3200" dirty="0">
              <a:latin typeface="MS Gothic" panose="020B0609070205080204" pitchFamily="49" charset="-128"/>
              <a:ea typeface="MS Gothic" panose="020B0609070205080204" pitchFamily="49" charset="-128"/>
            </a:endParaRPr>
          </a:p>
        </p:txBody>
      </p:sp>
      <p:graphicFrame>
        <p:nvGraphicFramePr>
          <p:cNvPr id="7" name="表 6">
            <a:extLst>
              <a:ext uri="{FF2B5EF4-FFF2-40B4-BE49-F238E27FC236}">
                <a16:creationId xmlns:a16="http://schemas.microsoft.com/office/drawing/2014/main" id="{F85E78A8-86B2-72ED-CA5D-895F88FDAF4B}"/>
              </a:ext>
            </a:extLst>
          </p:cNvPr>
          <p:cNvGraphicFramePr>
            <a:graphicFrameLocks noGrp="1"/>
          </p:cNvGraphicFramePr>
          <p:nvPr>
            <p:extLst>
              <p:ext uri="{D42A27DB-BD31-4B8C-83A1-F6EECF244321}">
                <p14:modId xmlns:p14="http://schemas.microsoft.com/office/powerpoint/2010/main" val="445985941"/>
              </p:ext>
            </p:extLst>
          </p:nvPr>
        </p:nvGraphicFramePr>
        <p:xfrm>
          <a:off x="1117600" y="1172589"/>
          <a:ext cx="9381474" cy="4482080"/>
        </p:xfrm>
        <a:graphic>
          <a:graphicData uri="http://schemas.openxmlformats.org/drawingml/2006/table">
            <a:tbl>
              <a:tblPr firstRow="1" bandRow="1">
                <a:tableStyleId>{5940675A-B579-460E-94D1-54222C63F5DA}</a:tableStyleId>
              </a:tblPr>
              <a:tblGrid>
                <a:gridCol w="2003454">
                  <a:extLst>
                    <a:ext uri="{9D8B030D-6E8A-4147-A177-3AD203B41FA5}">
                      <a16:colId xmlns:a16="http://schemas.microsoft.com/office/drawing/2014/main" val="2553655788"/>
                    </a:ext>
                  </a:extLst>
                </a:gridCol>
                <a:gridCol w="7378020">
                  <a:extLst>
                    <a:ext uri="{9D8B030D-6E8A-4147-A177-3AD203B41FA5}">
                      <a16:colId xmlns:a16="http://schemas.microsoft.com/office/drawing/2014/main" val="1287633493"/>
                    </a:ext>
                  </a:extLst>
                </a:gridCol>
              </a:tblGrid>
              <a:tr h="1120520">
                <a:tc>
                  <a:txBody>
                    <a:bodyPr/>
                    <a:lstStyle/>
                    <a:p>
                      <a:pPr algn="ctr"/>
                      <a:r>
                        <a:rPr kumimoji="1" lang="ja-JP" altLang="en-US" sz="3200" b="1"/>
                        <a:t>自助</a:t>
                      </a:r>
                      <a:endParaRPr kumimoji="1" lang="ja-JP" altLang="en-US" sz="3200" b="1">
                        <a:latin typeface="MS Gothic" panose="020B0609070205080204" pitchFamily="49" charset="-128"/>
                        <a:ea typeface="MS Gothic" panose="020B0609070205080204" pitchFamily="49" charset="-128"/>
                      </a:endParaRPr>
                    </a:p>
                  </a:txBody>
                  <a:tcPr anchor="ctr">
                    <a:solidFill>
                      <a:schemeClr val="accent5">
                        <a:lumMod val="60000"/>
                        <a:lumOff val="40000"/>
                      </a:schemeClr>
                    </a:solidFill>
                  </a:tcPr>
                </a:tc>
                <a:tc>
                  <a:txBody>
                    <a:bodyPr/>
                    <a:lstStyle/>
                    <a:p>
                      <a:r>
                        <a:rPr kumimoji="1" lang="ja-JP" altLang="en-US" sz="2800" b="0"/>
                        <a:t>水や食料を備蓄する、家族で安否確認の手段を確認するなど、自分で自身の安全を守る。</a:t>
                      </a:r>
                      <a:endParaRPr kumimoji="1" lang="ja-JP" altLang="en-US" sz="2800" b="0">
                        <a:latin typeface="MS Gothic" panose="020B0609070205080204" pitchFamily="49" charset="-128"/>
                        <a:ea typeface="MS Gothic" panose="020B0609070205080204" pitchFamily="49" charset="-128"/>
                      </a:endParaRPr>
                    </a:p>
                  </a:txBody>
                  <a:tcPr anchor="ctr"/>
                </a:tc>
                <a:extLst>
                  <a:ext uri="{0D108BD9-81ED-4DB2-BD59-A6C34878D82A}">
                    <a16:rowId xmlns:a16="http://schemas.microsoft.com/office/drawing/2014/main" val="1540254840"/>
                  </a:ext>
                </a:extLst>
              </a:tr>
              <a:tr h="1120520">
                <a:tc>
                  <a:txBody>
                    <a:bodyPr/>
                    <a:lstStyle/>
                    <a:p>
                      <a:pPr algn="ctr"/>
                      <a:r>
                        <a:rPr kumimoji="1" lang="ja-JP" altLang="en-US" sz="3200" b="1"/>
                        <a:t>互助</a:t>
                      </a:r>
                      <a:endParaRPr kumimoji="1" lang="ja-JP" altLang="en-US" sz="3200" b="1">
                        <a:latin typeface="MS Gothic" panose="020B0609070205080204" pitchFamily="49" charset="-128"/>
                        <a:ea typeface="MS Gothic" panose="020B0609070205080204" pitchFamily="49" charset="-128"/>
                      </a:endParaRPr>
                    </a:p>
                  </a:txBody>
                  <a:tcPr anchor="ctr">
                    <a:solidFill>
                      <a:schemeClr val="accent5">
                        <a:lumMod val="60000"/>
                        <a:lumOff val="40000"/>
                      </a:schemeClr>
                    </a:solidFill>
                  </a:tcPr>
                </a:tc>
                <a:tc>
                  <a:txBody>
                    <a:bodyPr/>
                    <a:lstStyle/>
                    <a:p>
                      <a:r>
                        <a:rPr kumimoji="1" lang="ja-JP" altLang="en-US" sz="2800"/>
                        <a:t>自治会、町内会、消防団など、近隣の人たちと助け合う。</a:t>
                      </a:r>
                      <a:endParaRPr kumimoji="1" lang="ja-JP" altLang="en-US" sz="2800">
                        <a:latin typeface="MS Gothic" panose="020B0609070205080204" pitchFamily="49" charset="-128"/>
                        <a:ea typeface="MS Gothic" panose="020B0609070205080204" pitchFamily="49" charset="-128"/>
                      </a:endParaRPr>
                    </a:p>
                  </a:txBody>
                  <a:tcPr anchor="ctr">
                    <a:solidFill>
                      <a:schemeClr val="accent5">
                        <a:lumMod val="20000"/>
                        <a:lumOff val="80000"/>
                      </a:schemeClr>
                    </a:solidFill>
                  </a:tcPr>
                </a:tc>
                <a:extLst>
                  <a:ext uri="{0D108BD9-81ED-4DB2-BD59-A6C34878D82A}">
                    <a16:rowId xmlns:a16="http://schemas.microsoft.com/office/drawing/2014/main" val="535503532"/>
                  </a:ext>
                </a:extLst>
              </a:tr>
              <a:tr h="1120520">
                <a:tc>
                  <a:txBody>
                    <a:bodyPr/>
                    <a:lstStyle/>
                    <a:p>
                      <a:pPr algn="ctr"/>
                      <a:r>
                        <a:rPr kumimoji="1" lang="ja-JP" altLang="en-US" sz="3200" b="1"/>
                        <a:t>共助</a:t>
                      </a:r>
                      <a:endParaRPr kumimoji="1" lang="ja-JP" altLang="en-US" sz="3200" b="1">
                        <a:latin typeface="MS Gothic" panose="020B0609070205080204" pitchFamily="49" charset="-128"/>
                        <a:ea typeface="MS Gothic" panose="020B0609070205080204" pitchFamily="49" charset="-128"/>
                      </a:endParaRPr>
                    </a:p>
                  </a:txBody>
                  <a:tcPr anchor="ctr">
                    <a:solidFill>
                      <a:schemeClr val="accent5">
                        <a:lumMod val="60000"/>
                        <a:lumOff val="40000"/>
                      </a:schemeClr>
                    </a:solidFill>
                  </a:tcPr>
                </a:tc>
                <a:tc>
                  <a:txBody>
                    <a:bodyPr/>
                    <a:lstStyle/>
                    <a:p>
                      <a:r>
                        <a:rPr kumimoji="1" lang="ja-JP" altLang="en-US" sz="2800"/>
                        <a:t>ボランティア活動、</a:t>
                      </a:r>
                      <a:r>
                        <a:rPr kumimoji="1" lang="en" altLang="ja-JP" sz="2800" dirty="0"/>
                        <a:t>NPO</a:t>
                      </a:r>
                      <a:r>
                        <a:rPr kumimoji="1" lang="ja-JP" altLang="en-US" sz="2800"/>
                        <a:t>活動など、地域やコミュニティで助け合う。</a:t>
                      </a:r>
                      <a:endParaRPr kumimoji="1" lang="ja-JP" altLang="en-US" sz="2800">
                        <a:latin typeface="MS Gothic" panose="020B0609070205080204" pitchFamily="49" charset="-128"/>
                        <a:ea typeface="MS Gothic" panose="020B0609070205080204" pitchFamily="49" charset="-128"/>
                      </a:endParaRPr>
                    </a:p>
                  </a:txBody>
                  <a:tcPr anchor="ctr"/>
                </a:tc>
                <a:extLst>
                  <a:ext uri="{0D108BD9-81ED-4DB2-BD59-A6C34878D82A}">
                    <a16:rowId xmlns:a16="http://schemas.microsoft.com/office/drawing/2014/main" val="1856771148"/>
                  </a:ext>
                </a:extLst>
              </a:tr>
              <a:tr h="1120520">
                <a:tc>
                  <a:txBody>
                    <a:bodyPr/>
                    <a:lstStyle/>
                    <a:p>
                      <a:pPr algn="ctr"/>
                      <a:r>
                        <a:rPr kumimoji="1" lang="ja-JP" altLang="en-US" sz="3200" b="1"/>
                        <a:t>公助</a:t>
                      </a:r>
                      <a:endParaRPr kumimoji="1" lang="ja-JP" altLang="en-US" sz="3200" b="1">
                        <a:latin typeface="MS Gothic" panose="020B0609070205080204" pitchFamily="49" charset="-128"/>
                        <a:ea typeface="MS Gothic" panose="020B0609070205080204" pitchFamily="49" charset="-128"/>
                      </a:endParaRPr>
                    </a:p>
                  </a:txBody>
                  <a:tcPr anchor="ctr">
                    <a:solidFill>
                      <a:schemeClr val="accent5">
                        <a:lumMod val="60000"/>
                        <a:lumOff val="40000"/>
                      </a:schemeClr>
                    </a:solidFill>
                  </a:tcPr>
                </a:tc>
                <a:tc>
                  <a:txBody>
                    <a:bodyPr/>
                    <a:lstStyle/>
                    <a:p>
                      <a:r>
                        <a:rPr kumimoji="1" lang="ja-JP" altLang="en-US" sz="2800"/>
                        <a:t>市町村や警察、自衛隊など公的機関による避難所の開設、食料の提供など。</a:t>
                      </a:r>
                      <a:endParaRPr kumimoji="1" lang="ja-JP" altLang="en-US" sz="2800">
                        <a:latin typeface="MS Gothic" panose="020B0609070205080204" pitchFamily="49" charset="-128"/>
                        <a:ea typeface="MS Gothic" panose="020B0609070205080204" pitchFamily="49" charset="-128"/>
                      </a:endParaRPr>
                    </a:p>
                  </a:txBody>
                  <a:tcPr anchor="ctr">
                    <a:solidFill>
                      <a:schemeClr val="accent5">
                        <a:lumMod val="20000"/>
                        <a:lumOff val="80000"/>
                      </a:schemeClr>
                    </a:solidFill>
                  </a:tcPr>
                </a:tc>
                <a:extLst>
                  <a:ext uri="{0D108BD9-81ED-4DB2-BD59-A6C34878D82A}">
                    <a16:rowId xmlns:a16="http://schemas.microsoft.com/office/drawing/2014/main" val="3512817711"/>
                  </a:ext>
                </a:extLst>
              </a:tr>
            </a:tbl>
          </a:graphicData>
        </a:graphic>
      </p:graphicFrame>
    </p:spTree>
    <p:extLst>
      <p:ext uri="{BB962C8B-B14F-4D97-AF65-F5344CB8AC3E}">
        <p14:creationId xmlns:p14="http://schemas.microsoft.com/office/powerpoint/2010/main" val="151997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4112E31-83A9-52A9-D1C2-DE919458B0AD}"/>
              </a:ext>
            </a:extLst>
          </p:cNvPr>
          <p:cNvSpPr>
            <a:spLocks noGrp="1"/>
          </p:cNvSpPr>
          <p:nvPr>
            <p:ph type="sldNum" sz="quarter" idx="12"/>
          </p:nvPr>
        </p:nvSpPr>
        <p:spPr/>
        <p:txBody>
          <a:bodyPr/>
          <a:lstStyle/>
          <a:p>
            <a:fld id="{98EC42AF-F11A-E845-AEFF-BCEBEB410F3F}"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C61D39D7-A266-A90E-AF2B-125FE7833EA3}"/>
              </a:ext>
            </a:extLst>
          </p:cNvPr>
          <p:cNvSpPr txBox="1"/>
          <p:nvPr/>
        </p:nvSpPr>
        <p:spPr>
          <a:xfrm>
            <a:off x="722616" y="255123"/>
            <a:ext cx="7735040" cy="584775"/>
          </a:xfrm>
          <a:prstGeom prst="rect">
            <a:avLst/>
          </a:prstGeom>
          <a:noFill/>
          <a:effectLst/>
        </p:spPr>
        <p:txBody>
          <a:bodyPr wrap="square" lIns="90000" rtlCol="0" anchor="t" anchorCtr="0">
            <a:spAutoFit/>
          </a:bodyPr>
          <a:lstStyle/>
          <a:p>
            <a:r>
              <a:rPr lang="ja-JP" altLang="en-US" sz="3200" dirty="0">
                <a:solidFill>
                  <a:srgbClr val="1F93D2"/>
                </a:solidFill>
                <a:latin typeface="MS Gothic" panose="020B0609070205080204" pitchFamily="49" charset="-128"/>
                <a:ea typeface="MS Gothic" panose="020B0609070205080204" pitchFamily="49" charset="-128"/>
              </a:rPr>
              <a:t>●</a:t>
            </a:r>
            <a:r>
              <a:rPr lang="ja-JP" altLang="en-US" sz="3200" dirty="0">
                <a:latin typeface="MS Gothic" panose="020B0609070205080204" pitchFamily="49" charset="-128"/>
                <a:ea typeface="MS Gothic" panose="020B0609070205080204" pitchFamily="49" charset="-128"/>
              </a:rPr>
              <a:t>社会保障制度</a:t>
            </a:r>
            <a:endParaRPr kumimoji="1" lang="ja-JP" altLang="en-US" sz="3200" dirty="0">
              <a:latin typeface="MS Gothic" panose="020B0609070205080204" pitchFamily="49" charset="-128"/>
              <a:ea typeface="MS Gothic" panose="020B0609070205080204" pitchFamily="49" charset="-128"/>
            </a:endParaRPr>
          </a:p>
        </p:txBody>
      </p:sp>
      <p:sp>
        <p:nvSpPr>
          <p:cNvPr id="7" name="テキスト プレースホルダー 2">
            <a:extLst>
              <a:ext uri="{FF2B5EF4-FFF2-40B4-BE49-F238E27FC236}">
                <a16:creationId xmlns:a16="http://schemas.microsoft.com/office/drawing/2014/main" id="{5316E77B-365B-8945-EF55-1E827F26C4DC}"/>
              </a:ext>
            </a:extLst>
          </p:cNvPr>
          <p:cNvSpPr txBox="1">
            <a:spLocks/>
          </p:cNvSpPr>
          <p:nvPr/>
        </p:nvSpPr>
        <p:spPr>
          <a:xfrm>
            <a:off x="799734" y="1286386"/>
            <a:ext cx="10349336" cy="38640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8000" indent="0">
              <a:lnSpc>
                <a:spcPct val="150000"/>
              </a:lnSpc>
              <a:buFont typeface="Arial" panose="020B0604020202020204" pitchFamily="34" charset="0"/>
              <a:buNone/>
            </a:pPr>
            <a:r>
              <a:rPr lang="ja-JP" altLang="en-US" sz="4000">
                <a:solidFill>
                  <a:schemeClr val="tx1">
                    <a:lumMod val="95000"/>
                    <a:lumOff val="5000"/>
                  </a:schemeClr>
                </a:solidFill>
              </a:rPr>
              <a:t>人生には予想できない</a:t>
            </a:r>
            <a:r>
              <a:rPr lang="en-US" altLang="ja-JP" sz="4000" dirty="0">
                <a:solidFill>
                  <a:schemeClr val="tx1">
                    <a:lumMod val="95000"/>
                    <a:lumOff val="5000"/>
                  </a:schemeClr>
                </a:solidFill>
              </a:rPr>
              <a:t> </a:t>
            </a:r>
            <a:r>
              <a:rPr lang="ja-JP" altLang="en-US" sz="4000">
                <a:solidFill>
                  <a:srgbClr val="FF0000"/>
                </a:solidFill>
              </a:rPr>
              <a:t>リスク</a:t>
            </a:r>
            <a:r>
              <a:rPr lang="en-US" altLang="ja-JP" sz="4000" dirty="0">
                <a:solidFill>
                  <a:schemeClr val="tx1">
                    <a:lumMod val="95000"/>
                    <a:lumOff val="5000"/>
                  </a:schemeClr>
                </a:solidFill>
              </a:rPr>
              <a:t> </a:t>
            </a:r>
            <a:r>
              <a:rPr lang="ja-JP" altLang="en-US" sz="4000">
                <a:solidFill>
                  <a:schemeClr val="tx1">
                    <a:lumMod val="95000"/>
                    <a:lumOff val="5000"/>
                  </a:schemeClr>
                </a:solidFill>
              </a:rPr>
              <a:t>がある。大きな問題が起こったときに自分らしく生きられるように行政サービスとして</a:t>
            </a:r>
            <a:r>
              <a:rPr lang="en-US" altLang="ja-JP" sz="4000" dirty="0">
                <a:solidFill>
                  <a:schemeClr val="tx1">
                    <a:lumMod val="95000"/>
                    <a:lumOff val="5000"/>
                  </a:schemeClr>
                </a:solidFill>
              </a:rPr>
              <a:t> </a:t>
            </a:r>
            <a:r>
              <a:rPr lang="ja-JP" altLang="en-US" sz="4000">
                <a:solidFill>
                  <a:schemeClr val="accent1"/>
                </a:solidFill>
              </a:rPr>
              <a:t>社会保障制度</a:t>
            </a:r>
            <a:r>
              <a:rPr lang="en-US" altLang="ja-JP" sz="4000" dirty="0">
                <a:solidFill>
                  <a:schemeClr val="accent1"/>
                </a:solidFill>
              </a:rPr>
              <a:t> </a:t>
            </a:r>
            <a:r>
              <a:rPr lang="ja-JP" altLang="en-US" sz="4000">
                <a:solidFill>
                  <a:schemeClr val="tx1">
                    <a:lumMod val="95000"/>
                    <a:lumOff val="5000"/>
                  </a:schemeClr>
                </a:solidFill>
              </a:rPr>
              <a:t>が設けられている。</a:t>
            </a:r>
            <a:endParaRPr lang="en-US" altLang="ja-JP" sz="4000" dirty="0">
              <a:solidFill>
                <a:schemeClr val="tx1">
                  <a:lumMod val="95000"/>
                  <a:lumOff val="5000"/>
                </a:schemeClr>
              </a:solidFill>
            </a:endParaRPr>
          </a:p>
        </p:txBody>
      </p:sp>
      <p:sp>
        <p:nvSpPr>
          <p:cNvPr id="9" name="メモ 4">
            <a:extLst>
              <a:ext uri="{FF2B5EF4-FFF2-40B4-BE49-F238E27FC236}">
                <a16:creationId xmlns:a16="http://schemas.microsoft.com/office/drawing/2014/main" id="{A3B953A5-A713-1D20-298E-43BB3FCB5097}"/>
              </a:ext>
            </a:extLst>
          </p:cNvPr>
          <p:cNvSpPr/>
          <p:nvPr/>
        </p:nvSpPr>
        <p:spPr>
          <a:xfrm>
            <a:off x="6240072" y="1707534"/>
            <a:ext cx="1753553" cy="572826"/>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83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3068__x6642__x9593_ xmlns="00c92678-ffac-41a5-9288-135868ad8e8c" xsi:nil="true"/>
    <TaxCatchAll xmlns="9121a088-fc71-45a6-8b1f-b176b5eb726b" xsi:nil="true"/>
    <lcf76f155ced4ddcb4097134ff3c332f xmlns="00c92678-ffac-41a5-9288-135868ad8e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A7F7802BC47F447A89A911457D48D3C" ma:contentTypeVersion="16" ma:contentTypeDescription="新しいドキュメントを作成します。" ma:contentTypeScope="" ma:versionID="5ea64dc30f45962dc8b667f574c4a3bc">
  <xsd:schema xmlns:xsd="http://www.w3.org/2001/XMLSchema" xmlns:xs="http://www.w3.org/2001/XMLSchema" xmlns:p="http://schemas.microsoft.com/office/2006/metadata/properties" xmlns:ns2="00c92678-ffac-41a5-9288-135868ad8e8c" xmlns:ns3="9121a088-fc71-45a6-8b1f-b176b5eb726b" targetNamespace="http://schemas.microsoft.com/office/2006/metadata/properties" ma:root="true" ma:fieldsID="4c0275a0888d2faee6eda2c50ff0c063" ns2:_="" ns3:_="">
    <xsd:import namespace="00c92678-ffac-41a5-9288-135868ad8e8c"/>
    <xsd:import namespace="9121a088-fc71-45a6-8b1f-b176b5eb72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x65e5__x4ed8__x3068__x6642__x9593_"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92678-ffac-41a5-9288-135868ad8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x65e5__x4ed8__x3068__x6642__x9593_" ma:index="20" nillable="true" ma:displayName="日付と時間" ma:format="DateOnly" ma:internalName="_x65e5__x4ed8__x3068__x6642__x9593_">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21a088-fc71-45a6-8b1f-b176b5eb726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437ef09-308f-46e4-b65f-eea847356b21}" ma:internalName="TaxCatchAll" ma:showField="CatchAllData" ma:web="9121a088-fc71-45a6-8b1f-b176b5eb726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92CCC-4FDC-48BF-BCBE-23D8E2D24E01}">
  <ds:schemaRefs>
    <ds:schemaRef ds:uri="http://schemas.microsoft.com/office/2006/metadata/properties"/>
    <ds:schemaRef ds:uri="http://schemas.microsoft.com/office/infopath/2007/PartnerControls"/>
    <ds:schemaRef ds:uri="00c92678-ffac-41a5-9288-135868ad8e8c"/>
    <ds:schemaRef ds:uri="9121a088-fc71-45a6-8b1f-b176b5eb726b"/>
  </ds:schemaRefs>
</ds:datastoreItem>
</file>

<file path=customXml/itemProps2.xml><?xml version="1.0" encoding="utf-8"?>
<ds:datastoreItem xmlns:ds="http://schemas.openxmlformats.org/officeDocument/2006/customXml" ds:itemID="{2D1CCDAB-7557-4636-92C8-95D678984C0A}"/>
</file>

<file path=customXml/itemProps3.xml><?xml version="1.0" encoding="utf-8"?>
<ds:datastoreItem xmlns:ds="http://schemas.openxmlformats.org/officeDocument/2006/customXml" ds:itemID="{F3567773-A557-4DD4-9659-EFEF3C0E4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724</TotalTime>
  <Words>609</Words>
  <Application>Microsoft Macintosh PowerPoint</Application>
  <PresentationFormat>ワイド画面</PresentationFormat>
  <Paragraphs>72</Paragraphs>
  <Slides>15</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MS Gothic</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石本 忠廣</dc:creator>
  <cp:keywords/>
  <dc:description/>
  <cp:lastModifiedBy>宮嶌 洋人</cp:lastModifiedBy>
  <cp:revision>85</cp:revision>
  <cp:lastPrinted>2025-05-01T00:28:36Z</cp:lastPrinted>
  <dcterms:created xsi:type="dcterms:W3CDTF">2021-12-07T04:03:17Z</dcterms:created>
  <dcterms:modified xsi:type="dcterms:W3CDTF">2026-02-26T08:42:10Z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0x0101005A7F7802BC47F447A89A911457D48D3C</vt:lpwstr>
  </property>
</Properties>
</file>