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37"/>
  </p:notesMasterIdLst>
  <p:sldIdLst>
    <p:sldId id="299" r:id="rId5"/>
    <p:sldId id="257" r:id="rId6"/>
    <p:sldId id="363" r:id="rId7"/>
    <p:sldId id="362" r:id="rId8"/>
    <p:sldId id="300" r:id="rId9"/>
    <p:sldId id="301" r:id="rId10"/>
    <p:sldId id="355" r:id="rId11"/>
    <p:sldId id="302" r:id="rId12"/>
    <p:sldId id="358" r:id="rId13"/>
    <p:sldId id="303" r:id="rId14"/>
    <p:sldId id="359" r:id="rId15"/>
    <p:sldId id="304" r:id="rId16"/>
    <p:sldId id="356" r:id="rId17"/>
    <p:sldId id="305" r:id="rId18"/>
    <p:sldId id="306" r:id="rId19"/>
    <p:sldId id="360" r:id="rId20"/>
    <p:sldId id="307" r:id="rId21"/>
    <p:sldId id="308" r:id="rId22"/>
    <p:sldId id="309" r:id="rId23"/>
    <p:sldId id="357" r:id="rId24"/>
    <p:sldId id="354" r:id="rId25"/>
    <p:sldId id="361" r:id="rId26"/>
    <p:sldId id="353" r:id="rId27"/>
    <p:sldId id="310" r:id="rId28"/>
    <p:sldId id="311" r:id="rId29"/>
    <p:sldId id="364" r:id="rId30"/>
    <p:sldId id="365" r:id="rId31"/>
    <p:sldId id="366" r:id="rId32"/>
    <p:sldId id="367" r:id="rId33"/>
    <p:sldId id="368" r:id="rId34"/>
    <p:sldId id="369" r:id="rId35"/>
    <p:sldId id="370" r:id="rId36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569D"/>
    <a:srgbClr val="CE92BF"/>
    <a:srgbClr val="FF9F24"/>
    <a:srgbClr val="F4A351"/>
    <a:srgbClr val="00B4ED"/>
    <a:srgbClr val="7DCDF4"/>
    <a:srgbClr val="0EAD67"/>
    <a:srgbClr val="88C897"/>
    <a:srgbClr val="EA608E"/>
    <a:srgbClr val="F19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8C9B4-9FFC-E340-BBCF-5E422838007E}" v="2" dt="2026-02-26T08:24:26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35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松 陽香" userId="9d4a7065-6176-481c-b556-1e2496a25942" providerId="ADAL" clId="{0C2795C0-7EC3-5738-BBF0-50D9897DBD24}"/>
    <pc:docChg chg="undo custSel modSld modMainMaster">
      <pc:chgData name="小松 陽香" userId="9d4a7065-6176-481c-b556-1e2496a25942" providerId="ADAL" clId="{0C2795C0-7EC3-5738-BBF0-50D9897DBD24}" dt="2026-03-05T05:13:41.316" v="69" actId="20577"/>
      <pc:docMkLst>
        <pc:docMk/>
      </pc:docMkLst>
      <pc:sldChg chg="delSp modSp mod delAnim">
        <pc:chgData name="小松 陽香" userId="9d4a7065-6176-481c-b556-1e2496a25942" providerId="ADAL" clId="{0C2795C0-7EC3-5738-BBF0-50D9897DBD24}" dt="2026-03-05T05:11:48.064" v="17" actId="14100"/>
        <pc:sldMkLst>
          <pc:docMk/>
          <pc:sldMk cId="789295742" sldId="310"/>
        </pc:sldMkLst>
        <pc:spChg chg="mod">
          <ac:chgData name="小松 陽香" userId="9d4a7065-6176-481c-b556-1e2496a25942" providerId="ADAL" clId="{0C2795C0-7EC3-5738-BBF0-50D9897DBD24}" dt="2026-03-05T05:11:40.416" v="15" actId="20577"/>
          <ac:spMkLst>
            <pc:docMk/>
            <pc:sldMk cId="789295742" sldId="310"/>
            <ac:spMk id="12" creationId="{1962EBF1-A36C-5C38-6230-B361604BE1F0}"/>
          </ac:spMkLst>
        </pc:spChg>
        <pc:spChg chg="mod">
          <ac:chgData name="小松 陽香" userId="9d4a7065-6176-481c-b556-1e2496a25942" providerId="ADAL" clId="{0C2795C0-7EC3-5738-BBF0-50D9897DBD24}" dt="2026-03-05T05:11:12.229" v="10" actId="1076"/>
          <ac:spMkLst>
            <pc:docMk/>
            <pc:sldMk cId="789295742" sldId="310"/>
            <ac:spMk id="13" creationId="{950565C8-7674-846F-1729-AE8E922096E8}"/>
          </ac:spMkLst>
        </pc:spChg>
        <pc:spChg chg="del mod">
          <ac:chgData name="小松 陽香" userId="9d4a7065-6176-481c-b556-1e2496a25942" providerId="ADAL" clId="{0C2795C0-7EC3-5738-BBF0-50D9897DBD24}" dt="2026-03-05T05:11:42.985" v="16" actId="478"/>
          <ac:spMkLst>
            <pc:docMk/>
            <pc:sldMk cId="789295742" sldId="310"/>
            <ac:spMk id="14" creationId="{F35D80DB-B90A-BFD3-396E-5DE7E207BAA1}"/>
          </ac:spMkLst>
        </pc:spChg>
        <pc:spChg chg="del mod">
          <ac:chgData name="小松 陽香" userId="9d4a7065-6176-481c-b556-1e2496a25942" providerId="ADAL" clId="{0C2795C0-7EC3-5738-BBF0-50D9897DBD24}" dt="2026-03-05T05:11:42.985" v="16" actId="478"/>
          <ac:spMkLst>
            <pc:docMk/>
            <pc:sldMk cId="789295742" sldId="310"/>
            <ac:spMk id="15" creationId="{05AA3417-A15E-28BA-AC4A-5E6934467E29}"/>
          </ac:spMkLst>
        </pc:spChg>
        <pc:picChg chg="mod">
          <ac:chgData name="小松 陽香" userId="9d4a7065-6176-481c-b556-1e2496a25942" providerId="ADAL" clId="{0C2795C0-7EC3-5738-BBF0-50D9897DBD24}" dt="2026-03-05T05:11:48.064" v="17" actId="14100"/>
          <ac:picMkLst>
            <pc:docMk/>
            <pc:sldMk cId="789295742" sldId="310"/>
            <ac:picMk id="17" creationId="{9D75FDA2-4219-8197-F2B3-259BA329E205}"/>
          </ac:picMkLst>
        </pc:picChg>
      </pc:sldChg>
      <pc:sldChg chg="delSp modSp mod delAnim">
        <pc:chgData name="小松 陽香" userId="9d4a7065-6176-481c-b556-1e2496a25942" providerId="ADAL" clId="{0C2795C0-7EC3-5738-BBF0-50D9897DBD24}" dt="2026-03-05T05:12:05.165" v="24" actId="20577"/>
        <pc:sldMkLst>
          <pc:docMk/>
          <pc:sldMk cId="319863501" sldId="311"/>
        </pc:sldMkLst>
        <pc:spChg chg="mod">
          <ac:chgData name="小松 陽香" userId="9d4a7065-6176-481c-b556-1e2496a25942" providerId="ADAL" clId="{0C2795C0-7EC3-5738-BBF0-50D9897DBD24}" dt="2026-03-05T05:12:05.165" v="24" actId="20577"/>
          <ac:spMkLst>
            <pc:docMk/>
            <pc:sldMk cId="319863501" sldId="311"/>
            <ac:spMk id="3" creationId="{30A0624F-6C7A-985F-C3B3-0D0497CC2A4C}"/>
          </ac:spMkLst>
        </pc:spChg>
        <pc:spChg chg="del mod">
          <ac:chgData name="小松 陽香" userId="9d4a7065-6176-481c-b556-1e2496a25942" providerId="ADAL" clId="{0C2795C0-7EC3-5738-BBF0-50D9897DBD24}" dt="2026-03-05T05:12:00.776" v="20" actId="478"/>
          <ac:spMkLst>
            <pc:docMk/>
            <pc:sldMk cId="319863501" sldId="311"/>
            <ac:spMk id="12" creationId="{0CDDE836-CEFC-82B6-01CB-6FA3565DF830}"/>
          </ac:spMkLst>
        </pc:spChg>
      </pc:sldChg>
      <pc:sldChg chg="addSp delSp modSp mod addAnim delAnim">
        <pc:chgData name="小松 陽香" userId="9d4a7065-6176-481c-b556-1e2496a25942" providerId="ADAL" clId="{0C2795C0-7EC3-5738-BBF0-50D9897DBD24}" dt="2026-03-05T05:10:57.937" v="8" actId="20577"/>
        <pc:sldMkLst>
          <pc:docMk/>
          <pc:sldMk cId="657296573" sldId="361"/>
        </pc:sldMkLst>
        <pc:spChg chg="mod">
          <ac:chgData name="小松 陽香" userId="9d4a7065-6176-481c-b556-1e2496a25942" providerId="ADAL" clId="{0C2795C0-7EC3-5738-BBF0-50D9897DBD24}" dt="2026-03-05T05:10:57.937" v="8" actId="20577"/>
          <ac:spMkLst>
            <pc:docMk/>
            <pc:sldMk cId="657296573" sldId="361"/>
            <ac:spMk id="9" creationId="{27D0E796-0431-06FF-83F4-90952A881CF7}"/>
          </ac:spMkLst>
        </pc:spChg>
        <pc:spChg chg="add del">
          <ac:chgData name="小松 陽香" userId="9d4a7065-6176-481c-b556-1e2496a25942" providerId="ADAL" clId="{0C2795C0-7EC3-5738-BBF0-50D9897DBD24}" dt="2026-03-05T05:10:54.545" v="7" actId="478"/>
          <ac:spMkLst>
            <pc:docMk/>
            <pc:sldMk cId="657296573" sldId="361"/>
            <ac:spMk id="10" creationId="{DB176D61-E63B-23AC-BDBD-2AAB277973FD}"/>
          </ac:spMkLst>
        </pc:spChg>
        <pc:spChg chg="mod">
          <ac:chgData name="小松 陽香" userId="9d4a7065-6176-481c-b556-1e2496a25942" providerId="ADAL" clId="{0C2795C0-7EC3-5738-BBF0-50D9897DBD24}" dt="2026-03-05T05:10:52.906" v="6" actId="1076"/>
          <ac:spMkLst>
            <pc:docMk/>
            <pc:sldMk cId="657296573" sldId="361"/>
            <ac:spMk id="11" creationId="{D42699C9-BBBF-C590-F630-F2C8A5DE7EC2}"/>
          </ac:spMkLst>
        </pc:spChg>
      </pc:sldChg>
      <pc:sldChg chg="delSp modSp mod delAnim">
        <pc:chgData name="小松 陽香" userId="9d4a7065-6176-481c-b556-1e2496a25942" providerId="ADAL" clId="{0C2795C0-7EC3-5738-BBF0-50D9897DBD24}" dt="2026-03-05T05:12:39.835" v="36" actId="14100"/>
        <pc:sldMkLst>
          <pc:docMk/>
          <pc:sldMk cId="1837337571" sldId="364"/>
        </pc:sldMkLst>
        <pc:spChg chg="mod">
          <ac:chgData name="小松 陽香" userId="9d4a7065-6176-481c-b556-1e2496a25942" providerId="ADAL" clId="{0C2795C0-7EC3-5738-BBF0-50D9897DBD24}" dt="2026-03-05T05:12:31.840" v="35" actId="20577"/>
          <ac:spMkLst>
            <pc:docMk/>
            <pc:sldMk cId="1837337571" sldId="364"/>
            <ac:spMk id="4" creationId="{776262EE-BCE5-556D-841A-BB1670E94E1D}"/>
          </ac:spMkLst>
        </pc:spChg>
        <pc:spChg chg="del mod">
          <ac:chgData name="小松 陽香" userId="9d4a7065-6176-481c-b556-1e2496a25942" providerId="ADAL" clId="{0C2795C0-7EC3-5738-BBF0-50D9897DBD24}" dt="2026-03-05T05:12:27.825" v="31" actId="478"/>
          <ac:spMkLst>
            <pc:docMk/>
            <pc:sldMk cId="1837337571" sldId="364"/>
            <ac:spMk id="6" creationId="{BB0C3370-638A-8316-64A8-330E798A75C4}"/>
          </ac:spMkLst>
        </pc:spChg>
        <pc:picChg chg="mod">
          <ac:chgData name="小松 陽香" userId="9d4a7065-6176-481c-b556-1e2496a25942" providerId="ADAL" clId="{0C2795C0-7EC3-5738-BBF0-50D9897DBD24}" dt="2026-03-05T05:12:39.835" v="36" actId="14100"/>
          <ac:picMkLst>
            <pc:docMk/>
            <pc:sldMk cId="1837337571" sldId="364"/>
            <ac:picMk id="8" creationId="{32A5732C-FEE8-CC4A-4C09-6679A82E150E}"/>
          </ac:picMkLst>
        </pc:picChg>
      </pc:sldChg>
      <pc:sldChg chg="modSp mod">
        <pc:chgData name="小松 陽香" userId="9d4a7065-6176-481c-b556-1e2496a25942" providerId="ADAL" clId="{0C2795C0-7EC3-5738-BBF0-50D9897DBD24}" dt="2026-03-05T05:12:18.581" v="30" actId="1076"/>
        <pc:sldMkLst>
          <pc:docMk/>
          <pc:sldMk cId="2658505166" sldId="365"/>
        </pc:sldMkLst>
        <pc:spChg chg="mod">
          <ac:chgData name="小松 陽香" userId="9d4a7065-6176-481c-b556-1e2496a25942" providerId="ADAL" clId="{0C2795C0-7EC3-5738-BBF0-50D9897DBD24}" dt="2026-03-05T05:12:17.336" v="28" actId="1076"/>
          <ac:spMkLst>
            <pc:docMk/>
            <pc:sldMk cId="2658505166" sldId="365"/>
            <ac:spMk id="4" creationId="{AE873044-F929-3475-1FBE-F610491C4BE2}"/>
          </ac:spMkLst>
        </pc:spChg>
        <pc:spChg chg="mod">
          <ac:chgData name="小松 陽香" userId="9d4a7065-6176-481c-b556-1e2496a25942" providerId="ADAL" clId="{0C2795C0-7EC3-5738-BBF0-50D9897DBD24}" dt="2026-03-05T05:12:18.581" v="30" actId="1076"/>
          <ac:spMkLst>
            <pc:docMk/>
            <pc:sldMk cId="2658505166" sldId="365"/>
            <ac:spMk id="5" creationId="{0AE3B65A-37C6-43A9-12EB-91DF1872ACAF}"/>
          </ac:spMkLst>
        </pc:spChg>
      </pc:sldChg>
      <pc:sldChg chg="modSp mod">
        <pc:chgData name="小松 陽香" userId="9d4a7065-6176-481c-b556-1e2496a25942" providerId="ADAL" clId="{0C2795C0-7EC3-5738-BBF0-50D9897DBD24}" dt="2026-03-05T05:13:14.118" v="65" actId="1076"/>
        <pc:sldMkLst>
          <pc:docMk/>
          <pc:sldMk cId="4110634428" sldId="366"/>
        </pc:sldMkLst>
        <pc:spChg chg="mod">
          <ac:chgData name="小松 陽香" userId="9d4a7065-6176-481c-b556-1e2496a25942" providerId="ADAL" clId="{0C2795C0-7EC3-5738-BBF0-50D9897DBD24}" dt="2026-03-05T05:13:09.759" v="62" actId="1076"/>
          <ac:spMkLst>
            <pc:docMk/>
            <pc:sldMk cId="4110634428" sldId="366"/>
            <ac:spMk id="3" creationId="{669AC9F7-B040-FAD8-7957-C6C2671AAF46}"/>
          </ac:spMkLst>
        </pc:spChg>
        <pc:spChg chg="mod">
          <ac:chgData name="小松 陽香" userId="9d4a7065-6176-481c-b556-1e2496a25942" providerId="ADAL" clId="{0C2795C0-7EC3-5738-BBF0-50D9897DBD24}" dt="2026-03-05T05:12:50.934" v="38" actId="1076"/>
          <ac:spMkLst>
            <pc:docMk/>
            <pc:sldMk cId="4110634428" sldId="366"/>
            <ac:spMk id="4" creationId="{0C43E659-15D9-1042-CDC6-65B62EB9DE28}"/>
          </ac:spMkLst>
        </pc:spChg>
        <pc:spChg chg="mod">
          <ac:chgData name="小松 陽香" userId="9d4a7065-6176-481c-b556-1e2496a25942" providerId="ADAL" clId="{0C2795C0-7EC3-5738-BBF0-50D9897DBD24}" dt="2026-03-05T05:13:14.118" v="65" actId="1076"/>
          <ac:spMkLst>
            <pc:docMk/>
            <pc:sldMk cId="4110634428" sldId="366"/>
            <ac:spMk id="5" creationId="{F90ABAC8-151E-5871-9B24-A36C76D12D12}"/>
          </ac:spMkLst>
        </pc:spChg>
      </pc:sldChg>
      <pc:sldChg chg="modSp mod">
        <pc:chgData name="小松 陽香" userId="9d4a7065-6176-481c-b556-1e2496a25942" providerId="ADAL" clId="{0C2795C0-7EC3-5738-BBF0-50D9897DBD24}" dt="2026-03-05T05:13:41.316" v="69" actId="20577"/>
        <pc:sldMkLst>
          <pc:docMk/>
          <pc:sldMk cId="605801604" sldId="367"/>
        </pc:sldMkLst>
        <pc:spChg chg="mod">
          <ac:chgData name="小松 陽香" userId="9d4a7065-6176-481c-b556-1e2496a25942" providerId="ADAL" clId="{0C2795C0-7EC3-5738-BBF0-50D9897DBD24}" dt="2026-03-05T05:13:41.316" v="69" actId="20577"/>
          <ac:spMkLst>
            <pc:docMk/>
            <pc:sldMk cId="605801604" sldId="367"/>
            <ac:spMk id="4" creationId="{B6B4AE57-6BF9-C9FC-0675-1B0C0BB7A8F2}"/>
          </ac:spMkLst>
        </pc:spChg>
      </pc:sldChg>
      <pc:sldMasterChg chg="setBg">
        <pc:chgData name="小松 陽香" userId="9d4a7065-6176-481c-b556-1e2496a25942" providerId="ADAL" clId="{0C2795C0-7EC3-5738-BBF0-50D9897DBD24}" dt="2026-02-26T08:24:26.652" v="1"/>
        <pc:sldMasterMkLst>
          <pc:docMk/>
          <pc:sldMasterMk cId="2094712805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6795FF-E794-0F43-BB2B-91B1DDB518F0}" type="datetimeFigureOut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0DB991-4017-AB4A-AE78-988B98691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C7087-EF7C-B447-8825-677B1E2E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198B61-9EFA-F24B-B055-6FCB1321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288278-56C8-F648-90C0-1E16DCC4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759AD-0E6A-5446-9256-2AA613174C3E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8C9C68-7646-8D44-BBEC-AF1B0C36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1C4C1-E27F-8143-A930-43FAA875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8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FB3B09-6509-644F-B281-B0BA7A27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A38DC4-C713-5549-A38D-584B9BCC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BE1FA-F3AD-B849-BC2D-6FBFCAF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9D4D84-754B-3641-ACD5-FDD2B87BFB7A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69D2D-FF3E-1244-89AD-AB6AD5A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10D9FE-F116-124A-B8C8-D7684AF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31B8E3A-D2BF-B64A-99B4-A741DDB66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C326B6-3713-054A-AA56-40209F24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2CC4B4-E33B-E549-96C1-69C73AE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F30E98-7AB5-3147-9595-D7E0FB59A109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C0388-1E29-3A47-A06A-04060059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DB1583-7341-D343-B729-62717829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D0D90-3816-1847-9707-F0852235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E15901-CD77-C04F-9D23-774A38D4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47E2C9-7B9A-EA40-B02D-5B5F7DCF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1734AC-D8AF-8B4B-8EE6-221235D6DF34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78EF3D-EFA7-F34B-944C-463EE74B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1E0B5D-17B6-2E45-8CC4-1D0DF282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A97A3-0555-9348-9DA6-AF5C8C74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AE2EDD-7F75-824E-AD05-8FD6A49AC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D5AF8B-06D6-C94E-A124-25B61320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CCA63-7415-8A43-A0F9-F7D059EC45B1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F75A62-8767-2F44-8FB7-3DFBA0AB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41643D-B1BA-BF4E-BC6F-4402969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19960-FCFB-C848-8A76-F3D3A8A6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CB7DAD-764C-3842-8A42-B37AA9E9F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C09CE2-BA4E-604D-842F-3E6BDDD5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E13322-04CD-304A-83E7-8DB87A6F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78178-FED8-1A41-A570-A656EEC2A21F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AC8D29-F23A-5041-A128-4745ACAD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06E7D8-B6CB-B64F-815F-90BADA6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A48CB-756C-C547-9BA4-AAC08A4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3E7FCB-D523-C845-A761-BD02F1E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0446BC-4872-1C4C-AB55-D5B1E745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C02D8A8-6C24-8548-ACFF-0BD71315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9DA1AD-0300-1E44-B47F-69E76E76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392BC5-D9FC-5E4B-B485-CF9A2B93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C95D59-E88F-964D-8681-D5B9162E532D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C9DA1B-1C2D-0A44-8270-47126F08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AF0D62-595D-184F-BB9D-06968E96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3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68362-31B8-954C-B933-C7A22C34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9467D3-F553-6742-B9F1-6C117F65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3D0891-CAA9-CC49-8D59-2124F77197A2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34A179-E004-5E4E-9C15-3ED0275C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5C6926-2B72-534B-88B3-C12CB4A3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4C9CD2-F472-6C4D-86D7-C52EC645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1F023-EE91-8040-81C8-1D77DFD91E8B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E92889D-916E-DE45-99A0-639D198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85041F-653A-2843-B1B7-89360AB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6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A152B-DB54-C244-9867-EE5C7293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624DDD-0342-F04D-8059-A907D2E7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A02BE4-FA3C-FB49-A399-38296C50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486654-421D-4546-A948-E1B7C069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89382-012B-3B41-81DE-00B95F410E07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252714-EC04-2F4E-B2B7-D5C8ABCA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CBC0E6-5A46-8546-B589-71BDCB4F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E6CE8-66BC-E240-9634-DEA074A4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A2542E-2E7A-FA44-A935-9DD7BAC87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5C00E5-77EF-3D4D-AF72-7A06C393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796BDF-A51A-1240-8342-0DFC9548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2852D-CB7D-A248-A108-76193BB46504}" type="datetime1">
              <a:rPr kumimoji="1" lang="ja-JP" altLang="en-US" smtClean="0"/>
              <a:t>2026/3/5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94B68A-D8E4-8F4D-850D-DC1EECE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9A8705-6A2B-BB46-9E5F-FC5A645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3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8182D7-6BA6-D948-B9C8-E4D9EE90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4520D6-285B-834C-802B-E1BA8BCF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A69A26-3B1E-044A-864A-BFE588B8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fld id="{98EC42AF-F11A-E845-AEFF-BCEBEB410F3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47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18E5D1-6E5E-FD05-9B23-41D69DA5C636}"/>
              </a:ext>
            </a:extLst>
          </p:cNvPr>
          <p:cNvSpPr txBox="1"/>
          <p:nvPr/>
        </p:nvSpPr>
        <p:spPr>
          <a:xfrm>
            <a:off x="1384662" y="2444115"/>
            <a:ext cx="3472889" cy="98488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6400" b="1">
                <a:solidFill>
                  <a:srgbClr val="AD569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衣生活</a:t>
            </a:r>
            <a:endParaRPr lang="en-US" altLang="ja-JP" sz="6400" b="1" dirty="0">
              <a:solidFill>
                <a:srgbClr val="AD569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6D0043-6AC4-4998-6CA1-84E08F68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928" y="0"/>
            <a:ext cx="6840071" cy="63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5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8C53C-082D-9723-8000-A588EC6EB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6A2B82C-BE04-F1C4-2234-588C12DA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966A38-2B23-EF80-F2FF-213DEFB0846D}"/>
              </a:ext>
            </a:extLst>
          </p:cNvPr>
          <p:cNvSpPr txBox="1"/>
          <p:nvPr/>
        </p:nvSpPr>
        <p:spPr>
          <a:xfrm>
            <a:off x="720000" y="540000"/>
            <a:ext cx="10752646" cy="14157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逆に暑い時は、開口部の多い衣服で</a:t>
            </a:r>
            <a:endParaRPr lang="en-US" altLang="ja-JP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通気性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を上げ体感温度を下げている。</a:t>
            </a:r>
            <a:endParaRPr kumimoji="1" lang="ja-JP" altLang="en-US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8" name="図 7" descr="ドレスを着ている男性&#10;&#10;自動的に生成された説明">
            <a:extLst>
              <a:ext uri="{FF2B5EF4-FFF2-40B4-BE49-F238E27FC236}">
                <a16:creationId xmlns:a16="http://schemas.microsoft.com/office/drawing/2014/main" id="{91F7AB99-E17A-979D-C393-8BD14C79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21" y="2434975"/>
            <a:ext cx="4691157" cy="3651036"/>
          </a:xfrm>
          <a:prstGeom prst="rect">
            <a:avLst/>
          </a:prstGeom>
        </p:spPr>
      </p:pic>
      <p:sp>
        <p:nvSpPr>
          <p:cNvPr id="9" name="メモ 4">
            <a:extLst>
              <a:ext uri="{FF2B5EF4-FFF2-40B4-BE49-F238E27FC236}">
                <a16:creationId xmlns:a16="http://schemas.microsoft.com/office/drawing/2014/main" id="{F613C0C1-10A3-4EC3-7496-A5F6A1915BC1}"/>
              </a:ext>
            </a:extLst>
          </p:cNvPr>
          <p:cNvSpPr/>
          <p:nvPr/>
        </p:nvSpPr>
        <p:spPr>
          <a:xfrm>
            <a:off x="719354" y="1329050"/>
            <a:ext cx="2280700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6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12A3D-BBEE-1858-3FB8-00EEB3AEC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0AFA52E6-CD89-6298-0A6E-B6CF5076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18D265-DD9D-0D9B-F32F-EAF2C4708E1D}"/>
              </a:ext>
            </a:extLst>
          </p:cNvPr>
          <p:cNvSpPr txBox="1"/>
          <p:nvPr/>
        </p:nvSpPr>
        <p:spPr>
          <a:xfrm>
            <a:off x="720000" y="540000"/>
            <a:ext cx="10752646" cy="14157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衣服の中がどのくらいの温度・湿度だと快適なのだろう？</a:t>
            </a:r>
            <a:endParaRPr kumimoji="1" lang="ja-JP" altLang="en-US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D4F0482-B343-C138-1085-F22F1AE52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556" y="2034400"/>
            <a:ext cx="5188888" cy="424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5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E778CBD-EB87-0892-CF48-01AC34DF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3A7346-C4EF-A1BD-4E61-86C0A38AC5A7}"/>
              </a:ext>
            </a:extLst>
          </p:cNvPr>
          <p:cNvSpPr txBox="1"/>
          <p:nvPr/>
        </p:nvSpPr>
        <p:spPr>
          <a:xfrm>
            <a:off x="720000" y="540000"/>
            <a:ext cx="10752646" cy="29854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このほか、</a:t>
            </a:r>
            <a:r>
              <a:rPr lang="ja-JP" altLang="en-US" sz="46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からだを保護する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働きもある。</a:t>
            </a:r>
          </a:p>
          <a:p>
            <a:pPr marL="612000" indent="-432000">
              <a:buFont typeface="Arial" panose="020B0604020202020204" pitchFamily="34" charset="0"/>
              <a:buChar char="•"/>
            </a:pP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汗や皮脂を吸収して皮膚を清潔に保つ</a:t>
            </a:r>
            <a:endParaRPr lang="en-US" altLang="ja-JP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612000" indent="-432000">
              <a:buFont typeface="Arial" panose="020B0604020202020204" pitchFamily="34" charset="0"/>
              <a:buChar char="•"/>
            </a:pP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外部からの汚れや日焼け、傷や虫刺されなどから保護する</a:t>
            </a:r>
            <a:endParaRPr kumimoji="1" lang="ja-JP" altLang="en-US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6" name="図 5" descr="森の中に立っている男性と女性&#10;&#10;低い精度で自動的に生成された説明">
            <a:extLst>
              <a:ext uri="{FF2B5EF4-FFF2-40B4-BE49-F238E27FC236}">
                <a16:creationId xmlns:a16="http://schemas.microsoft.com/office/drawing/2014/main" id="{B011C7AA-1D40-9A11-8B7C-62AAC9EBF8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784" y="3075676"/>
            <a:ext cx="3919225" cy="30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2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39DD7-805A-605B-60CC-6949B7F6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EF300F0-82E3-6451-5917-A7B2786C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7D99B0-F004-CA9F-2FA6-6FBCB2548F21}"/>
              </a:ext>
            </a:extLst>
          </p:cNvPr>
          <p:cNvSpPr txBox="1"/>
          <p:nvPr/>
        </p:nvSpPr>
        <p:spPr>
          <a:xfrm>
            <a:off x="720001" y="540000"/>
            <a:ext cx="10800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②　</a:t>
            </a:r>
            <a:r>
              <a:rPr lang="ja-JP" altLang="en-US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生活活動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上の機能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301BCE-E436-82E1-5F47-F5C682C43A18}"/>
              </a:ext>
            </a:extLst>
          </p:cNvPr>
          <p:cNvSpPr txBox="1"/>
          <p:nvPr/>
        </p:nvSpPr>
        <p:spPr>
          <a:xfrm>
            <a:off x="720000" y="2289778"/>
            <a:ext cx="10752646" cy="24929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運動や休息など、私たちの活動に合わせた衣服を着て、生活を補助する機能。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メモ 3">
            <a:extLst>
              <a:ext uri="{FF2B5EF4-FFF2-40B4-BE49-F238E27FC236}">
                <a16:creationId xmlns:a16="http://schemas.microsoft.com/office/drawing/2014/main" id="{62EF137F-6A24-5790-1636-D75E0EB7F263}"/>
              </a:ext>
            </a:extLst>
          </p:cNvPr>
          <p:cNvSpPr/>
          <p:nvPr/>
        </p:nvSpPr>
        <p:spPr>
          <a:xfrm>
            <a:off x="1895617" y="540000"/>
            <a:ext cx="3182212" cy="830997"/>
          </a:xfrm>
          <a:prstGeom prst="foldedCorner">
            <a:avLst>
              <a:gd name="adj" fmla="val 0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2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CA9F6-2F69-1DD4-019B-493DD746C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EC17D71-A30F-99DF-0488-220EDBC8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7BADC3-4801-A756-E3B6-A0D5FD910F14}"/>
              </a:ext>
            </a:extLst>
          </p:cNvPr>
          <p:cNvSpPr txBox="1"/>
          <p:nvPr/>
        </p:nvSpPr>
        <p:spPr>
          <a:xfrm>
            <a:off x="720000" y="540000"/>
            <a:ext cx="6122589" cy="51090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例えば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運動する時は、適度にからだにそった</a:t>
            </a:r>
            <a:endParaRPr lang="en-US" altLang="ja-JP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伸縮性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のある素材の衣服を着ることで、</a:t>
            </a:r>
            <a:endParaRPr lang="en-US" altLang="ja-JP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運動効率</a:t>
            </a:r>
            <a:r>
              <a:rPr lang="en-US" altLang="ja-JP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を高めることができる。</a:t>
            </a:r>
            <a:endParaRPr kumimoji="1" lang="ja-JP" altLang="en-US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メモ 2">
            <a:extLst>
              <a:ext uri="{FF2B5EF4-FFF2-40B4-BE49-F238E27FC236}">
                <a16:creationId xmlns:a16="http://schemas.microsoft.com/office/drawing/2014/main" id="{AC374527-F486-DD74-A4BE-4D6B3B3A1966}"/>
              </a:ext>
            </a:extLst>
          </p:cNvPr>
          <p:cNvSpPr/>
          <p:nvPr/>
        </p:nvSpPr>
        <p:spPr>
          <a:xfrm>
            <a:off x="719354" y="2873326"/>
            <a:ext cx="2270426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3">
            <a:extLst>
              <a:ext uri="{FF2B5EF4-FFF2-40B4-BE49-F238E27FC236}">
                <a16:creationId xmlns:a16="http://schemas.microsoft.com/office/drawing/2014/main" id="{E64B776B-C2E1-2393-5EAC-23E5A22098F6}"/>
              </a:ext>
            </a:extLst>
          </p:cNvPr>
          <p:cNvSpPr/>
          <p:nvPr/>
        </p:nvSpPr>
        <p:spPr>
          <a:xfrm>
            <a:off x="719354" y="4284325"/>
            <a:ext cx="2907424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草の上に立っている男性たち&#10;&#10;中程度の精度で自動的に生成された説明">
            <a:extLst>
              <a:ext uri="{FF2B5EF4-FFF2-40B4-BE49-F238E27FC236}">
                <a16:creationId xmlns:a16="http://schemas.microsoft.com/office/drawing/2014/main" id="{7B9B761E-E5A1-1528-AF2C-FD8A4F6FCB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072" y="850493"/>
            <a:ext cx="4304063" cy="48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04691-11BA-F2ED-DF23-E37C7E39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F74182-BCEE-3D9B-66ED-B39AAEF6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497D6B-D52D-7E2A-C4B2-CC399EBFEC1B}"/>
              </a:ext>
            </a:extLst>
          </p:cNvPr>
          <p:cNvSpPr txBox="1"/>
          <p:nvPr/>
        </p:nvSpPr>
        <p:spPr>
          <a:xfrm>
            <a:off x="720000" y="540000"/>
            <a:ext cx="10663766" cy="212365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逆に眠る時は、構造に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ゆとり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の多いパジャマなどを着てリラックスすることができる。</a:t>
            </a:r>
            <a:endParaRPr kumimoji="1" lang="ja-JP" altLang="en-US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メモ 2">
            <a:extLst>
              <a:ext uri="{FF2B5EF4-FFF2-40B4-BE49-F238E27FC236}">
                <a16:creationId xmlns:a16="http://schemas.microsoft.com/office/drawing/2014/main" id="{10A6C704-A49E-C085-545D-A5F52E498535}"/>
              </a:ext>
            </a:extLst>
          </p:cNvPr>
          <p:cNvSpPr/>
          <p:nvPr/>
        </p:nvSpPr>
        <p:spPr>
          <a:xfrm>
            <a:off x="6596172" y="633560"/>
            <a:ext cx="2270426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ベッドに寝ている赤ちゃん&#10;&#10;自動的に生成された説明">
            <a:extLst>
              <a:ext uri="{FF2B5EF4-FFF2-40B4-BE49-F238E27FC236}">
                <a16:creationId xmlns:a16="http://schemas.microsoft.com/office/drawing/2014/main" id="{35C36AE8-1534-F0A8-AE5E-003CDF3FFE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173" y="2410098"/>
            <a:ext cx="3799654" cy="36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3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383A553-6D95-31ED-8BCE-F9C9B6B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DC2EE2-D8A9-D5A6-C041-A28C03FD78A5}"/>
              </a:ext>
            </a:extLst>
          </p:cNvPr>
          <p:cNvSpPr txBox="1"/>
          <p:nvPr/>
        </p:nvSpPr>
        <p:spPr>
          <a:xfrm>
            <a:off x="720001" y="540000"/>
            <a:ext cx="10800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③　</a:t>
            </a:r>
            <a:r>
              <a:rPr lang="ja-JP" altLang="en-US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社会生活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上の機能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A2BB77-BE36-1367-C38F-7FAF8FD4C7E3}"/>
              </a:ext>
            </a:extLst>
          </p:cNvPr>
          <p:cNvSpPr txBox="1"/>
          <p:nvPr/>
        </p:nvSpPr>
        <p:spPr>
          <a:xfrm>
            <a:off x="720000" y="2598003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社会の慣習などに合わせ、生活に順応する機能。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0" name="メモ 3">
            <a:extLst>
              <a:ext uri="{FF2B5EF4-FFF2-40B4-BE49-F238E27FC236}">
                <a16:creationId xmlns:a16="http://schemas.microsoft.com/office/drawing/2014/main" id="{6954DD00-F664-9A5C-2E46-F85E7971D0AA}"/>
              </a:ext>
            </a:extLst>
          </p:cNvPr>
          <p:cNvSpPr/>
          <p:nvPr/>
        </p:nvSpPr>
        <p:spPr>
          <a:xfrm>
            <a:off x="2057427" y="540000"/>
            <a:ext cx="3047945" cy="925545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530D0-A186-BE52-9EC9-34B29C5D0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A8A62C8A-EE15-BF84-5CB7-7EB6B149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438D8A-B200-6ED9-45FD-5DE5172231BD}"/>
              </a:ext>
            </a:extLst>
          </p:cNvPr>
          <p:cNvSpPr txBox="1"/>
          <p:nvPr/>
        </p:nvSpPr>
        <p:spPr>
          <a:xfrm>
            <a:off x="720000" y="540000"/>
            <a:ext cx="10752646" cy="3693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例えば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所属する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集団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（学校、チームなど）や、そこでの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立場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役割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などを表すことで、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集団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の一員と</a:t>
            </a:r>
            <a:endParaRPr lang="en-US" altLang="ja-JP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しての意識が高まる。</a:t>
            </a:r>
            <a:endParaRPr kumimoji="1" lang="ja-JP" altLang="en-US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メモ 2">
            <a:extLst>
              <a:ext uri="{FF2B5EF4-FFF2-40B4-BE49-F238E27FC236}">
                <a16:creationId xmlns:a16="http://schemas.microsoft.com/office/drawing/2014/main" id="{44EDFAF5-AED8-A11C-B653-FF124E5AC323}"/>
              </a:ext>
            </a:extLst>
          </p:cNvPr>
          <p:cNvSpPr/>
          <p:nvPr/>
        </p:nvSpPr>
        <p:spPr>
          <a:xfrm>
            <a:off x="3174877" y="1457365"/>
            <a:ext cx="168479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ユニフォームを着たサッカー選手たち&#10;&#10;中程度の精度で自動的に生成された説明">
            <a:extLst>
              <a:ext uri="{FF2B5EF4-FFF2-40B4-BE49-F238E27FC236}">
                <a16:creationId xmlns:a16="http://schemas.microsoft.com/office/drawing/2014/main" id="{A0726FFB-CD69-264D-568A-7159E393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68" y="2986311"/>
            <a:ext cx="4277259" cy="3108233"/>
          </a:xfrm>
          <a:prstGeom prst="rect">
            <a:avLst/>
          </a:prstGeom>
        </p:spPr>
      </p:pic>
      <p:sp>
        <p:nvSpPr>
          <p:cNvPr id="17" name="メモ 5">
            <a:extLst>
              <a:ext uri="{FF2B5EF4-FFF2-40B4-BE49-F238E27FC236}">
                <a16:creationId xmlns:a16="http://schemas.microsoft.com/office/drawing/2014/main" id="{8C591D7B-B81B-3599-7E7D-8E53501C89C6}"/>
              </a:ext>
            </a:extLst>
          </p:cNvPr>
          <p:cNvSpPr/>
          <p:nvPr/>
        </p:nvSpPr>
        <p:spPr>
          <a:xfrm>
            <a:off x="3174877" y="2156008"/>
            <a:ext cx="1551235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メモ 6">
            <a:extLst>
              <a:ext uri="{FF2B5EF4-FFF2-40B4-BE49-F238E27FC236}">
                <a16:creationId xmlns:a16="http://schemas.microsoft.com/office/drawing/2014/main" id="{148F57D1-1183-B95A-FA6E-7834BB82874C}"/>
              </a:ext>
            </a:extLst>
          </p:cNvPr>
          <p:cNvSpPr/>
          <p:nvPr/>
        </p:nvSpPr>
        <p:spPr>
          <a:xfrm>
            <a:off x="5404369" y="2156008"/>
            <a:ext cx="168479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メモ 7">
            <a:extLst>
              <a:ext uri="{FF2B5EF4-FFF2-40B4-BE49-F238E27FC236}">
                <a16:creationId xmlns:a16="http://schemas.microsoft.com/office/drawing/2014/main" id="{9FA3E0E2-01C8-E8D6-8888-B0F26856F833}"/>
              </a:ext>
            </a:extLst>
          </p:cNvPr>
          <p:cNvSpPr/>
          <p:nvPr/>
        </p:nvSpPr>
        <p:spPr>
          <a:xfrm>
            <a:off x="1921430" y="2854650"/>
            <a:ext cx="168479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9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029B6D-FCEB-2125-67E0-26144DAB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E58266-25D0-A2E7-8BB8-B3FDE7A6812E}"/>
              </a:ext>
            </a:extLst>
          </p:cNvPr>
          <p:cNvSpPr txBox="1"/>
          <p:nvPr/>
        </p:nvSpPr>
        <p:spPr>
          <a:xfrm>
            <a:off x="720000" y="540000"/>
            <a:ext cx="10752646" cy="212365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儀式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や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行事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などで、喜びや悲しみの気持ちを表現して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礼節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を尽くすことができる。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0" name="メモ 2">
            <a:extLst>
              <a:ext uri="{FF2B5EF4-FFF2-40B4-BE49-F238E27FC236}">
                <a16:creationId xmlns:a16="http://schemas.microsoft.com/office/drawing/2014/main" id="{5764BB12-8975-2D63-D6D5-7F1279656854}"/>
              </a:ext>
            </a:extLst>
          </p:cNvPr>
          <p:cNvSpPr/>
          <p:nvPr/>
        </p:nvSpPr>
        <p:spPr>
          <a:xfrm>
            <a:off x="791273" y="622193"/>
            <a:ext cx="156150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4">
            <a:extLst>
              <a:ext uri="{FF2B5EF4-FFF2-40B4-BE49-F238E27FC236}">
                <a16:creationId xmlns:a16="http://schemas.microsoft.com/office/drawing/2014/main" id="{B2C5254F-C012-F5C6-FA70-7C206819929D}"/>
              </a:ext>
            </a:extLst>
          </p:cNvPr>
          <p:cNvSpPr/>
          <p:nvPr/>
        </p:nvSpPr>
        <p:spPr>
          <a:xfrm>
            <a:off x="3164604" y="622193"/>
            <a:ext cx="156150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5">
            <a:extLst>
              <a:ext uri="{FF2B5EF4-FFF2-40B4-BE49-F238E27FC236}">
                <a16:creationId xmlns:a16="http://schemas.microsoft.com/office/drawing/2014/main" id="{1E1CF278-D533-8F1A-76C0-144CAA5CA2EA}"/>
              </a:ext>
            </a:extLst>
          </p:cNvPr>
          <p:cNvSpPr/>
          <p:nvPr/>
        </p:nvSpPr>
        <p:spPr>
          <a:xfrm>
            <a:off x="5507111" y="1320835"/>
            <a:ext cx="156150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白いバックグラウンドの前に立っている女性たち&#10;&#10;低い精度で自動的に生成された説明">
            <a:extLst>
              <a:ext uri="{FF2B5EF4-FFF2-40B4-BE49-F238E27FC236}">
                <a16:creationId xmlns:a16="http://schemas.microsoft.com/office/drawing/2014/main" id="{49581CE8-6F4D-88A1-67DA-9B41653D34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440" y="2591739"/>
            <a:ext cx="4393120" cy="35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4C3F517-DA58-3421-1A5F-6A3F1147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B4B945-1E62-DCC1-094E-893888E63C41}"/>
              </a:ext>
            </a:extLst>
          </p:cNvPr>
          <p:cNvSpPr txBox="1"/>
          <p:nvPr/>
        </p:nvSpPr>
        <p:spPr>
          <a:xfrm>
            <a:off x="720000" y="540000"/>
            <a:ext cx="10752646" cy="7078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このほか、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個性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を表現する働きもある。</a:t>
            </a:r>
            <a:endParaRPr kumimoji="1" lang="ja-JP" altLang="en-US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メモ 2">
            <a:extLst>
              <a:ext uri="{FF2B5EF4-FFF2-40B4-BE49-F238E27FC236}">
                <a16:creationId xmlns:a16="http://schemas.microsoft.com/office/drawing/2014/main" id="{2BCA1664-0262-B880-F741-65BE3DF99E43}"/>
              </a:ext>
            </a:extLst>
          </p:cNvPr>
          <p:cNvSpPr/>
          <p:nvPr/>
        </p:nvSpPr>
        <p:spPr>
          <a:xfrm>
            <a:off x="3371353" y="625159"/>
            <a:ext cx="1684799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建物の前に立っている人たち&#10;&#10;自動的に生成された説明">
            <a:extLst>
              <a:ext uri="{FF2B5EF4-FFF2-40B4-BE49-F238E27FC236}">
                <a16:creationId xmlns:a16="http://schemas.microsoft.com/office/drawing/2014/main" id="{DC166C6C-9D2D-8186-E14F-2A9CD28DDB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173" y="1768793"/>
            <a:ext cx="5399213" cy="418529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F21222-28D1-BB4E-B222-7E2DB33DC1B8}"/>
              </a:ext>
            </a:extLst>
          </p:cNvPr>
          <p:cNvSpPr txBox="1"/>
          <p:nvPr/>
        </p:nvSpPr>
        <p:spPr>
          <a:xfrm>
            <a:off x="720000" y="2445669"/>
            <a:ext cx="4836913" cy="283154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600">
                <a:latin typeface="MS Gothic" panose="020B0609070205080204" pitchFamily="49" charset="-128"/>
                <a:ea typeface="MS Gothic" panose="020B0609070205080204" pitchFamily="49" charset="-128"/>
              </a:rPr>
              <a:t>自分の好みや美的感覚、価値観、個性などを衣服を通して表現できる。</a:t>
            </a:r>
            <a:endParaRPr kumimoji="1" lang="ja-JP" altLang="en-US" sz="4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58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CD1462-F17B-5D47-9CB0-E66D10FFF8B9}"/>
              </a:ext>
            </a:extLst>
          </p:cNvPr>
          <p:cNvSpPr txBox="1"/>
          <p:nvPr/>
        </p:nvSpPr>
        <p:spPr>
          <a:xfrm>
            <a:off x="720000" y="2622808"/>
            <a:ext cx="10800000" cy="92333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pPr algn="ctr"/>
            <a:r>
              <a:rPr lang="ja-JP" altLang="en-US" sz="5400" dirty="0">
                <a:solidFill>
                  <a:srgbClr val="CE92BF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❶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衣服の役割ってなんだろう？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5D5AA64-6301-3E43-8913-B809F1A67B90}"/>
              </a:ext>
            </a:extLst>
          </p:cNvPr>
          <p:cNvCxnSpPr>
            <a:cxnSpLocks/>
          </p:cNvCxnSpPr>
          <p:nvPr/>
        </p:nvCxnSpPr>
        <p:spPr>
          <a:xfrm>
            <a:off x="1169894" y="3683977"/>
            <a:ext cx="9776012" cy="0"/>
          </a:xfrm>
          <a:prstGeom prst="line">
            <a:avLst/>
          </a:prstGeom>
          <a:ln w="63500">
            <a:solidFill>
              <a:srgbClr val="CE9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726A5E-B504-60DD-C60E-8C93BCE3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1BEE73-06AE-D506-726E-E0524084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B661E9-4AD2-B664-3A31-3FC460C79ABC}"/>
              </a:ext>
            </a:extLst>
          </p:cNvPr>
          <p:cNvGrpSpPr/>
          <p:nvPr/>
        </p:nvGrpSpPr>
        <p:grpSpPr>
          <a:xfrm>
            <a:off x="838200" y="546099"/>
            <a:ext cx="10801030" cy="774700"/>
            <a:chOff x="640568" y="4389567"/>
            <a:chExt cx="10801030" cy="774700"/>
          </a:xfrm>
        </p:grpSpPr>
        <p:sp>
          <p:nvSpPr>
            <p:cNvPr id="6" name="フローチャート: 論理積ゲート 5">
              <a:extLst>
                <a:ext uri="{FF2B5EF4-FFF2-40B4-BE49-F238E27FC236}">
                  <a16:creationId xmlns:a16="http://schemas.microsoft.com/office/drawing/2014/main" id="{F745AE5D-F2F6-3F6A-745C-A189E9C7FEDC}"/>
                </a:ext>
              </a:extLst>
            </p:cNvPr>
            <p:cNvSpPr/>
            <p:nvPr/>
          </p:nvSpPr>
          <p:spPr>
            <a:xfrm rot="10800000">
              <a:off x="640568" y="4389567"/>
              <a:ext cx="781072" cy="774700"/>
            </a:xfrm>
            <a:prstGeom prst="flowChartDelay">
              <a:avLst/>
            </a:prstGeom>
            <a:solidFill>
              <a:srgbClr val="CE92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E92BF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2A7213E-1486-F632-B4C8-F7955299477A}"/>
                </a:ext>
              </a:extLst>
            </p:cNvPr>
            <p:cNvSpPr/>
            <p:nvPr/>
          </p:nvSpPr>
          <p:spPr>
            <a:xfrm>
              <a:off x="1421640" y="4389569"/>
              <a:ext cx="9238885" cy="774000"/>
            </a:xfrm>
            <a:prstGeom prst="rect">
              <a:avLst/>
            </a:prstGeom>
            <a:solidFill>
              <a:srgbClr val="AD569D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フローチャート: 論理積ゲート 8">
              <a:extLst>
                <a:ext uri="{FF2B5EF4-FFF2-40B4-BE49-F238E27FC236}">
                  <a16:creationId xmlns:a16="http://schemas.microsoft.com/office/drawing/2014/main" id="{15F385D5-F523-BFB6-750F-40E65A8B9688}"/>
                </a:ext>
              </a:extLst>
            </p:cNvPr>
            <p:cNvSpPr/>
            <p:nvPr/>
          </p:nvSpPr>
          <p:spPr>
            <a:xfrm rot="10800000" flipH="1">
              <a:off x="10660526" y="4389567"/>
              <a:ext cx="781072" cy="774700"/>
            </a:xfrm>
            <a:prstGeom prst="flowChartDelay">
              <a:avLst/>
            </a:prstGeom>
            <a:solidFill>
              <a:srgbClr val="AD569D">
                <a:alpha val="299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5AE24C-9D70-4324-EF21-6B54E0871031}"/>
              </a:ext>
            </a:extLst>
          </p:cNvPr>
          <p:cNvSpPr txBox="1"/>
          <p:nvPr/>
        </p:nvSpPr>
        <p:spPr>
          <a:xfrm>
            <a:off x="992727" y="556720"/>
            <a:ext cx="781073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３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DEB56F-9AD6-E093-3349-89B6EF46BDBA}"/>
              </a:ext>
            </a:extLst>
          </p:cNvPr>
          <p:cNvSpPr txBox="1"/>
          <p:nvPr/>
        </p:nvSpPr>
        <p:spPr>
          <a:xfrm>
            <a:off x="1928328" y="557273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人の一生と衣服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F06E19-EF3A-D9B4-ACAC-B605A5594192}"/>
              </a:ext>
            </a:extLst>
          </p:cNvPr>
          <p:cNvSpPr txBox="1"/>
          <p:nvPr/>
        </p:nvSpPr>
        <p:spPr>
          <a:xfrm>
            <a:off x="448694" y="1824748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）乳幼児期の衣服</a:t>
            </a:r>
            <a:endParaRPr kumimoji="1" lang="ja-JP" altLang="en-US" sz="36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A0F3FA-7B34-9F3F-89D8-0D9431F58949}"/>
              </a:ext>
            </a:extLst>
          </p:cNvPr>
          <p:cNvSpPr txBox="1"/>
          <p:nvPr/>
        </p:nvSpPr>
        <p:spPr>
          <a:xfrm>
            <a:off x="720000" y="2992868"/>
            <a:ext cx="10752646" cy="292387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800" dirty="0">
                <a:solidFill>
                  <a:srgbClr val="AD569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どんな時期？</a:t>
            </a:r>
            <a:endParaRPr lang="en-US" altLang="ja-JP" sz="3800" dirty="0">
              <a:solidFill>
                <a:srgbClr val="AD569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新陳代謝が活発で、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汗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が敏感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日常生活で衣服を汚す（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着替え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が必要）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装飾品が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事故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の原因になることも</a:t>
            </a:r>
          </a:p>
          <a:p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（外れたボタンの誤飲など）</a:t>
            </a:r>
            <a:endParaRPr kumimoji="1" lang="ja-JP" altLang="en-US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メモ 9">
            <a:extLst>
              <a:ext uri="{FF2B5EF4-FFF2-40B4-BE49-F238E27FC236}">
                <a16:creationId xmlns:a16="http://schemas.microsoft.com/office/drawing/2014/main" id="{42D4F2C5-A8F5-2766-032F-2118BDB4781C}"/>
              </a:ext>
            </a:extLst>
          </p:cNvPr>
          <p:cNvSpPr/>
          <p:nvPr/>
        </p:nvSpPr>
        <p:spPr>
          <a:xfrm>
            <a:off x="5566662" y="3632259"/>
            <a:ext cx="777410" cy="494725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メモ 10">
            <a:extLst>
              <a:ext uri="{FF2B5EF4-FFF2-40B4-BE49-F238E27FC236}">
                <a16:creationId xmlns:a16="http://schemas.microsoft.com/office/drawing/2014/main" id="{C479422D-251A-C68A-A200-C88C952BFC17}"/>
              </a:ext>
            </a:extLst>
          </p:cNvPr>
          <p:cNvSpPr/>
          <p:nvPr/>
        </p:nvSpPr>
        <p:spPr>
          <a:xfrm>
            <a:off x="6589161" y="4221113"/>
            <a:ext cx="1692946" cy="494725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メモ 11">
            <a:extLst>
              <a:ext uri="{FF2B5EF4-FFF2-40B4-BE49-F238E27FC236}">
                <a16:creationId xmlns:a16="http://schemas.microsoft.com/office/drawing/2014/main" id="{D43A276D-EAEB-CF97-1531-E333B89EEA37}"/>
              </a:ext>
            </a:extLst>
          </p:cNvPr>
          <p:cNvSpPr/>
          <p:nvPr/>
        </p:nvSpPr>
        <p:spPr>
          <a:xfrm>
            <a:off x="3208963" y="4806740"/>
            <a:ext cx="1301392" cy="494725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44FB0-0CEF-135C-45CC-69CEC78F3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9FC09C2-5578-3679-DC3F-FD4EFD79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93FFDD-564D-FD29-4BCA-5969B0E1AD73}"/>
              </a:ext>
            </a:extLst>
          </p:cNvPr>
          <p:cNvSpPr txBox="1"/>
          <p:nvPr/>
        </p:nvSpPr>
        <p:spPr>
          <a:xfrm>
            <a:off x="720000" y="1411200"/>
            <a:ext cx="10752646" cy="34624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どんな服を選べばいい？</a:t>
            </a:r>
            <a:endParaRPr lang="en-US" altLang="ja-JP" sz="3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保健衛生</a:t>
            </a:r>
            <a:r>
              <a:rPr lang="en-US" altLang="ja-JP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上の機能を重視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体の発達に応じた衣服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着脱しやすく、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洗濯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に強い衣服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引っかかりやすいヒモなどがない衣服</a:t>
            </a:r>
            <a:endParaRPr kumimoji="1" lang="ja-JP" altLang="en-US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0" name="メモ 2">
            <a:extLst>
              <a:ext uri="{FF2B5EF4-FFF2-40B4-BE49-F238E27FC236}">
                <a16:creationId xmlns:a16="http://schemas.microsoft.com/office/drawing/2014/main" id="{B57EBF62-0668-72C7-655A-A3AE3E37EDD9}"/>
              </a:ext>
            </a:extLst>
          </p:cNvPr>
          <p:cNvSpPr/>
          <p:nvPr/>
        </p:nvSpPr>
        <p:spPr>
          <a:xfrm>
            <a:off x="1215776" y="2353400"/>
            <a:ext cx="2339082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3">
            <a:extLst>
              <a:ext uri="{FF2B5EF4-FFF2-40B4-BE49-F238E27FC236}">
                <a16:creationId xmlns:a16="http://schemas.microsoft.com/office/drawing/2014/main" id="{E51A354A-C320-3D06-2F6C-87B6B00E0B7E}"/>
              </a:ext>
            </a:extLst>
          </p:cNvPr>
          <p:cNvSpPr/>
          <p:nvPr/>
        </p:nvSpPr>
        <p:spPr>
          <a:xfrm>
            <a:off x="4606248" y="3658218"/>
            <a:ext cx="1363037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0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6A101-AC2A-0E60-DCC1-12DA6711E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63956A5D-6FCB-BA92-93AB-14EB16B1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362D33-5BD0-803B-2BB0-0C642413599A}"/>
              </a:ext>
            </a:extLst>
          </p:cNvPr>
          <p:cNvSpPr txBox="1"/>
          <p:nvPr/>
        </p:nvSpPr>
        <p:spPr>
          <a:xfrm>
            <a:off x="488647" y="515192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）児童期／学童期の衣服</a:t>
            </a:r>
            <a:endParaRPr kumimoji="1" lang="ja-JP" altLang="en-US" sz="36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D0E796-0431-06FF-83F4-90952A881CF7}"/>
              </a:ext>
            </a:extLst>
          </p:cNvPr>
          <p:cNvSpPr txBox="1"/>
          <p:nvPr/>
        </p:nvSpPr>
        <p:spPr>
          <a:xfrm>
            <a:off x="720000" y="1575034"/>
            <a:ext cx="10752646" cy="213904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solidFill>
                  <a:srgbClr val="AD569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どんな時期？</a:t>
            </a:r>
            <a:endParaRPr lang="en-US" altLang="ja-JP" sz="3800" dirty="0">
              <a:solidFill>
                <a:srgbClr val="AD569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自分で衣服を選ぶことができる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衣服の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好み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が出てくる</a:t>
            </a:r>
            <a:endParaRPr kumimoji="1" lang="ja-JP" altLang="en-US" sz="3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メモ 8">
            <a:extLst>
              <a:ext uri="{FF2B5EF4-FFF2-40B4-BE49-F238E27FC236}">
                <a16:creationId xmlns:a16="http://schemas.microsoft.com/office/drawing/2014/main" id="{D42699C9-BBBF-C590-F630-F2C8A5DE7EC2}"/>
              </a:ext>
            </a:extLst>
          </p:cNvPr>
          <p:cNvSpPr/>
          <p:nvPr/>
        </p:nvSpPr>
        <p:spPr>
          <a:xfrm>
            <a:off x="2736352" y="3140721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8529231-64D8-3052-744B-EFB8A5F0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674" y="2739348"/>
            <a:ext cx="2353003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763802F0-84A0-2F82-658F-EF917518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DD6941-64A6-CE33-9D4D-B1B6ACDC5EEF}"/>
              </a:ext>
            </a:extLst>
          </p:cNvPr>
          <p:cNvSpPr txBox="1"/>
          <p:nvPr/>
        </p:nvSpPr>
        <p:spPr>
          <a:xfrm>
            <a:off x="720000" y="1801066"/>
            <a:ext cx="10752646" cy="28007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どんな服を選べばいい？</a:t>
            </a:r>
            <a:endParaRPr lang="en-US" altLang="ja-JP" sz="3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成長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を妨げない衣服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活発な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活動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に耐える衣服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自分で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着脱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しやすい衣服</a:t>
            </a:r>
            <a:endParaRPr kumimoji="1" lang="ja-JP" altLang="en-US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メモ 2">
            <a:extLst>
              <a:ext uri="{FF2B5EF4-FFF2-40B4-BE49-F238E27FC236}">
                <a16:creationId xmlns:a16="http://schemas.microsoft.com/office/drawing/2014/main" id="{52C857A4-2FA7-0D5F-EAB0-AD26DB1C4C60}"/>
              </a:ext>
            </a:extLst>
          </p:cNvPr>
          <p:cNvSpPr/>
          <p:nvPr/>
        </p:nvSpPr>
        <p:spPr>
          <a:xfrm>
            <a:off x="1256873" y="273336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4">
            <a:extLst>
              <a:ext uri="{FF2B5EF4-FFF2-40B4-BE49-F238E27FC236}">
                <a16:creationId xmlns:a16="http://schemas.microsoft.com/office/drawing/2014/main" id="{E9211DD5-25C5-BE6B-EC06-AFB8EBA4AFB2}"/>
              </a:ext>
            </a:extLst>
          </p:cNvPr>
          <p:cNvSpPr/>
          <p:nvPr/>
        </p:nvSpPr>
        <p:spPr>
          <a:xfrm>
            <a:off x="2695255" y="340118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メモ 5">
            <a:extLst>
              <a:ext uri="{FF2B5EF4-FFF2-40B4-BE49-F238E27FC236}">
                <a16:creationId xmlns:a16="http://schemas.microsoft.com/office/drawing/2014/main" id="{C03BD7EC-307D-B3EC-6497-276C8BEDD08E}"/>
              </a:ext>
            </a:extLst>
          </p:cNvPr>
          <p:cNvSpPr/>
          <p:nvPr/>
        </p:nvSpPr>
        <p:spPr>
          <a:xfrm>
            <a:off x="2695255" y="4038185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9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9AA8A0D8-C828-9942-7A71-8BC57BA6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9CBA9E-AC78-64D7-CB9F-EA4A6C8215DC}"/>
              </a:ext>
            </a:extLst>
          </p:cNvPr>
          <p:cNvSpPr txBox="1"/>
          <p:nvPr/>
        </p:nvSpPr>
        <p:spPr>
          <a:xfrm>
            <a:off x="523901" y="550752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）青年期の衣服</a:t>
            </a:r>
            <a:endParaRPr kumimoji="1" lang="ja-JP" altLang="en-US" sz="36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62EBF1-A36C-5C38-6230-B361604BE1F0}"/>
              </a:ext>
            </a:extLst>
          </p:cNvPr>
          <p:cNvSpPr txBox="1"/>
          <p:nvPr/>
        </p:nvSpPr>
        <p:spPr>
          <a:xfrm>
            <a:off x="720000" y="1575034"/>
            <a:ext cx="10752646" cy="14773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solidFill>
                  <a:srgbClr val="AD569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どんな時期？</a:t>
            </a:r>
            <a:endParaRPr lang="en-US" altLang="ja-JP" sz="3800" dirty="0">
              <a:solidFill>
                <a:srgbClr val="AD569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性別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の身体的な特徴が出てくる</a:t>
            </a:r>
          </a:p>
        </p:txBody>
      </p:sp>
      <p:sp>
        <p:nvSpPr>
          <p:cNvPr id="13" name="メモ 3">
            <a:extLst>
              <a:ext uri="{FF2B5EF4-FFF2-40B4-BE49-F238E27FC236}">
                <a16:creationId xmlns:a16="http://schemas.microsoft.com/office/drawing/2014/main" id="{950565C8-7674-846F-1729-AE8E922096E8}"/>
              </a:ext>
            </a:extLst>
          </p:cNvPr>
          <p:cNvSpPr/>
          <p:nvPr/>
        </p:nvSpPr>
        <p:spPr>
          <a:xfrm>
            <a:off x="1236324" y="2515603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D75FDA2-4219-8197-F2B3-259BA329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055" y="2791914"/>
            <a:ext cx="2631846" cy="34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465F390-8E1E-03EC-45DD-89DDDF4C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A0624F-6C7A-985F-C3B3-0D0497CC2A4C}"/>
              </a:ext>
            </a:extLst>
          </p:cNvPr>
          <p:cNvSpPr txBox="1"/>
          <p:nvPr/>
        </p:nvSpPr>
        <p:spPr>
          <a:xfrm>
            <a:off x="720000" y="1801066"/>
            <a:ext cx="10752646" cy="14773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どんな服を選べばいい？</a:t>
            </a:r>
            <a:endParaRPr lang="en-US" altLang="ja-JP" sz="3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体型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にあった衣服</a:t>
            </a:r>
            <a:endParaRPr lang="ja-JP" altLang="en-US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2">
            <a:extLst>
              <a:ext uri="{FF2B5EF4-FFF2-40B4-BE49-F238E27FC236}">
                <a16:creationId xmlns:a16="http://schemas.microsoft.com/office/drawing/2014/main" id="{322D48DD-6371-B616-E36E-FCB02E2BA6B3}"/>
              </a:ext>
            </a:extLst>
          </p:cNvPr>
          <p:cNvSpPr/>
          <p:nvPr/>
        </p:nvSpPr>
        <p:spPr>
          <a:xfrm>
            <a:off x="1236325" y="273336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A889DB-1A38-50C7-ECF1-6214D72F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2C1A27-6496-C39A-F64A-26B6EBF92618}"/>
              </a:ext>
            </a:extLst>
          </p:cNvPr>
          <p:cNvSpPr txBox="1"/>
          <p:nvPr/>
        </p:nvSpPr>
        <p:spPr>
          <a:xfrm>
            <a:off x="455597" y="574948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）壮年期の衣服</a:t>
            </a:r>
            <a:endParaRPr kumimoji="1" lang="ja-JP" altLang="en-US" sz="36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6262EE-BCE5-556D-841A-BB1670E94E1D}"/>
              </a:ext>
            </a:extLst>
          </p:cNvPr>
          <p:cNvSpPr txBox="1"/>
          <p:nvPr/>
        </p:nvSpPr>
        <p:spPr>
          <a:xfrm>
            <a:off x="720000" y="1800000"/>
            <a:ext cx="10752646" cy="14773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 dirty="0">
                <a:solidFill>
                  <a:srgbClr val="AD569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どんな時期？</a:t>
            </a:r>
            <a:endParaRPr lang="en-US" altLang="ja-JP" sz="3800" dirty="0">
              <a:solidFill>
                <a:srgbClr val="AD569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社会人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として仕事や行事に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参加する</a:t>
            </a:r>
            <a:endParaRPr lang="ja-JP" altLang="en-US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メモ 3">
            <a:extLst>
              <a:ext uri="{FF2B5EF4-FFF2-40B4-BE49-F238E27FC236}">
                <a16:creationId xmlns:a16="http://schemas.microsoft.com/office/drawing/2014/main" id="{266F4719-7F14-0549-E22C-3BB0A6A1969A}"/>
              </a:ext>
            </a:extLst>
          </p:cNvPr>
          <p:cNvSpPr/>
          <p:nvPr/>
        </p:nvSpPr>
        <p:spPr>
          <a:xfrm>
            <a:off x="1226049" y="2755650"/>
            <a:ext cx="1825375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2A5732C-FEE8-CC4A-4C09-6679A82E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186" y="3026210"/>
            <a:ext cx="2428862" cy="31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86DE91-3906-A88F-5B99-D3B05FDA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9FEFFD-CFF3-DEFC-1D9E-0432736A4F24}"/>
              </a:ext>
            </a:extLst>
          </p:cNvPr>
          <p:cNvSpPr txBox="1"/>
          <p:nvPr/>
        </p:nvSpPr>
        <p:spPr>
          <a:xfrm>
            <a:off x="720000" y="1410648"/>
            <a:ext cx="10752646" cy="37702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どんな服を選べばいい？</a:t>
            </a:r>
            <a:endParaRPr lang="en-US" altLang="ja-JP" sz="3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" altLang="ja-JP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T.P.O.</a:t>
            </a: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を考えた衣服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" altLang="ja-JP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T.P.O.</a:t>
            </a: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を考えた衣服とは？</a:t>
            </a:r>
          </a:p>
          <a:p>
            <a:pPr>
              <a:spcAft>
                <a:spcPts val="600"/>
              </a:spcAft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Time</a:t>
            </a:r>
            <a:r>
              <a:rPr lang="ja-JP" altLang="en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時）、</a:t>
            </a: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Place</a:t>
            </a:r>
            <a:r>
              <a:rPr lang="ja-JP" altLang="en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場所）、</a:t>
            </a:r>
            <a:endParaRPr lang="en-US" altLang="ja-JP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　　</a:t>
            </a:r>
            <a:r>
              <a:rPr lang="en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Occasion</a:t>
            </a:r>
            <a:r>
              <a:rPr lang="ja-JP" altLang="en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場合）にふさわしい衣服</a:t>
            </a:r>
            <a:endParaRPr kumimoji="1" lang="ja-JP" altLang="en-US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2">
            <a:extLst>
              <a:ext uri="{FF2B5EF4-FFF2-40B4-BE49-F238E27FC236}">
                <a16:creationId xmlns:a16="http://schemas.microsoft.com/office/drawing/2014/main" id="{AE873044-F929-3475-1FBE-F610491C4BE2}"/>
              </a:ext>
            </a:extLst>
          </p:cNvPr>
          <p:cNvSpPr/>
          <p:nvPr/>
        </p:nvSpPr>
        <p:spPr>
          <a:xfrm>
            <a:off x="1238036" y="2342949"/>
            <a:ext cx="1782565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3">
            <a:extLst>
              <a:ext uri="{FF2B5EF4-FFF2-40B4-BE49-F238E27FC236}">
                <a16:creationId xmlns:a16="http://schemas.microsoft.com/office/drawing/2014/main" id="{0AE3B65A-37C6-43A9-12EB-91DF1872ACAF}"/>
              </a:ext>
            </a:extLst>
          </p:cNvPr>
          <p:cNvSpPr/>
          <p:nvPr/>
        </p:nvSpPr>
        <p:spPr>
          <a:xfrm>
            <a:off x="817651" y="3316346"/>
            <a:ext cx="1782565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5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4A55B64-ED71-1E56-FD7C-0FF5AD73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9AC9F7-B040-FAD8-7957-C6C2671AAF46}"/>
              </a:ext>
            </a:extLst>
          </p:cNvPr>
          <p:cNvSpPr txBox="1"/>
          <p:nvPr/>
        </p:nvSpPr>
        <p:spPr>
          <a:xfrm>
            <a:off x="720000" y="1410647"/>
            <a:ext cx="8290436" cy="323165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妊婦の場合は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だんだんとお腹が大きくなるので、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胎児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の成長や自分の体に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負担がかからないように、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お腹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を締め付けない衣服が必要。</a:t>
            </a:r>
            <a:endParaRPr kumimoji="1" lang="ja-JP" altLang="en-US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2">
            <a:extLst>
              <a:ext uri="{FF2B5EF4-FFF2-40B4-BE49-F238E27FC236}">
                <a16:creationId xmlns:a16="http://schemas.microsoft.com/office/drawing/2014/main" id="{0C43E659-15D9-1042-CDC6-65B62EB9DE28}"/>
              </a:ext>
            </a:extLst>
          </p:cNvPr>
          <p:cNvSpPr/>
          <p:nvPr/>
        </p:nvSpPr>
        <p:spPr>
          <a:xfrm>
            <a:off x="567543" y="2977393"/>
            <a:ext cx="128940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F90ABAC8-151E-5871-9B24-A36C76D12D12}"/>
              </a:ext>
            </a:extLst>
          </p:cNvPr>
          <p:cNvSpPr/>
          <p:nvPr/>
        </p:nvSpPr>
        <p:spPr>
          <a:xfrm>
            <a:off x="4144286" y="3517393"/>
            <a:ext cx="128940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70AD1D0-A8A3-606E-86C5-6A6106A2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271" y="2394340"/>
            <a:ext cx="1122028" cy="36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93F794-73E8-CE8D-B16C-534E443D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BA2FEB-34FD-14F0-0F1C-BA7671F5769C}"/>
              </a:ext>
            </a:extLst>
          </p:cNvPr>
          <p:cNvSpPr txBox="1"/>
          <p:nvPr/>
        </p:nvSpPr>
        <p:spPr>
          <a:xfrm>
            <a:off x="477630" y="550752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5</a:t>
            </a:r>
            <a:r>
              <a:rPr lang="ja-JP" altLang="en-US" sz="36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）高齢期の衣服</a:t>
            </a:r>
            <a:endParaRPr kumimoji="1" lang="ja-JP" altLang="en-US" sz="36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B4AE57-6BF9-C9FC-0675-1B0C0BB7A8F2}"/>
              </a:ext>
            </a:extLst>
          </p:cNvPr>
          <p:cNvSpPr txBox="1"/>
          <p:nvPr/>
        </p:nvSpPr>
        <p:spPr>
          <a:xfrm>
            <a:off x="720000" y="1575034"/>
            <a:ext cx="10752646" cy="14773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>
                <a:solidFill>
                  <a:srgbClr val="AD569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どんな時期？</a:t>
            </a:r>
            <a:endParaRPr lang="en-US" altLang="ja-JP" sz="3800" dirty="0">
              <a:solidFill>
                <a:srgbClr val="AD569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老化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>
                <a:latin typeface="MS Gothic" panose="020B0609070205080204" pitchFamily="49" charset="-128"/>
                <a:ea typeface="MS Gothic" panose="020B0609070205080204" pitchFamily="49" charset="-128"/>
              </a:rPr>
              <a:t>によって体型が変化する</a:t>
            </a:r>
          </a:p>
        </p:txBody>
      </p:sp>
      <p:sp>
        <p:nvSpPr>
          <p:cNvPr id="5" name="メモ 3">
            <a:extLst>
              <a:ext uri="{FF2B5EF4-FFF2-40B4-BE49-F238E27FC236}">
                <a16:creationId xmlns:a16="http://schemas.microsoft.com/office/drawing/2014/main" id="{48B91DDD-CB03-7552-569E-447F9310D02E}"/>
              </a:ext>
            </a:extLst>
          </p:cNvPr>
          <p:cNvSpPr/>
          <p:nvPr/>
        </p:nvSpPr>
        <p:spPr>
          <a:xfrm>
            <a:off x="1246598" y="2515603"/>
            <a:ext cx="1291119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0FD9186-97B7-7F0A-48FA-58ADFD5B9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001" y="2581070"/>
            <a:ext cx="2703213" cy="34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354A3C-22DF-6174-8C66-482BECF690BD}"/>
              </a:ext>
            </a:extLst>
          </p:cNvPr>
          <p:cNvSpPr txBox="1"/>
          <p:nvPr/>
        </p:nvSpPr>
        <p:spPr>
          <a:xfrm>
            <a:off x="5179704" y="1044210"/>
            <a:ext cx="6499152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衣服の機能について知ろう。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D8525A-1C66-551E-6588-1F87B8503294}"/>
              </a:ext>
            </a:extLst>
          </p:cNvPr>
          <p:cNvSpPr txBox="1"/>
          <p:nvPr/>
        </p:nvSpPr>
        <p:spPr>
          <a:xfrm>
            <a:off x="5179704" y="2636777"/>
            <a:ext cx="6499152" cy="13388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ライフステージや目的に応じた</a:t>
            </a:r>
          </a:p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着用について理解しよう。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675848-27CE-B15B-AD00-54B70F036C1A}"/>
              </a:ext>
            </a:extLst>
          </p:cNvPr>
          <p:cNvSpPr txBox="1"/>
          <p:nvPr/>
        </p:nvSpPr>
        <p:spPr>
          <a:xfrm>
            <a:off x="5179704" y="4709146"/>
            <a:ext cx="6499152" cy="13388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健康や安全に配慮した衣生活を</a:t>
            </a:r>
          </a:p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考えてみよう。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3" name="図 2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B33A1C-7B67-AB7C-61E6-5B85EB24A5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9"/>
          <a:stretch/>
        </p:blipFill>
        <p:spPr>
          <a:xfrm>
            <a:off x="625568" y="750276"/>
            <a:ext cx="4105291" cy="1354237"/>
          </a:xfrm>
          <a:prstGeom prst="rect">
            <a:avLst/>
          </a:prstGeom>
        </p:spPr>
      </p:pic>
      <p:pic>
        <p:nvPicPr>
          <p:cNvPr id="5" name="図 4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450E51-8379-231D-2C13-81F319910B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6" r="1"/>
          <a:stretch/>
        </p:blipFill>
        <p:spPr>
          <a:xfrm>
            <a:off x="625568" y="2379452"/>
            <a:ext cx="4265592" cy="1659153"/>
          </a:xfrm>
          <a:prstGeom prst="rect">
            <a:avLst/>
          </a:prstGeom>
        </p:spPr>
      </p:pic>
      <p:pic>
        <p:nvPicPr>
          <p:cNvPr id="7" name="図 6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E616C91-B9BA-E78B-67F0-2A416A36CD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5568" y="4506128"/>
            <a:ext cx="3933110" cy="1474916"/>
          </a:xfrm>
          <a:prstGeom prst="rect">
            <a:avLst/>
          </a:prstGeom>
        </p:spPr>
      </p:pic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F5F73C2-048E-3FDC-5315-B742C126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25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DABF4F-CB6B-B5C3-9347-207E7018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BEE710-8725-E141-5A68-33D6C268D6E9}"/>
              </a:ext>
            </a:extLst>
          </p:cNvPr>
          <p:cNvSpPr txBox="1"/>
          <p:nvPr/>
        </p:nvSpPr>
        <p:spPr>
          <a:xfrm>
            <a:off x="720000" y="1801066"/>
            <a:ext cx="10752646" cy="28007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ja-JP" altLang="en-US" sz="3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どんな服を選べばいい？</a:t>
            </a:r>
            <a:endParaRPr lang="en-US" altLang="ja-JP" sz="3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着脱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や温度調整がしやすい衣服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老化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によって変化した体型をカバーする衣服</a:t>
            </a:r>
          </a:p>
          <a:p>
            <a:pPr marL="468000" indent="-32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年を重ねても楽しんで着られる衣服</a:t>
            </a:r>
            <a:endParaRPr kumimoji="1" lang="ja-JP" altLang="en-US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2">
            <a:extLst>
              <a:ext uri="{FF2B5EF4-FFF2-40B4-BE49-F238E27FC236}">
                <a16:creationId xmlns:a16="http://schemas.microsoft.com/office/drawing/2014/main" id="{4A0305F3-6172-A5B6-A5C6-A7CBFA0F1FC7}"/>
              </a:ext>
            </a:extLst>
          </p:cNvPr>
          <p:cNvSpPr/>
          <p:nvPr/>
        </p:nvSpPr>
        <p:spPr>
          <a:xfrm>
            <a:off x="1226051" y="273336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3">
            <a:extLst>
              <a:ext uri="{FF2B5EF4-FFF2-40B4-BE49-F238E27FC236}">
                <a16:creationId xmlns:a16="http://schemas.microsoft.com/office/drawing/2014/main" id="{4D8F48B1-34C7-93F9-7ADF-21ABDE473326}"/>
              </a:ext>
            </a:extLst>
          </p:cNvPr>
          <p:cNvSpPr/>
          <p:nvPr/>
        </p:nvSpPr>
        <p:spPr>
          <a:xfrm>
            <a:off x="1227763" y="3401187"/>
            <a:ext cx="1311666" cy="540000"/>
          </a:xfrm>
          <a:prstGeom prst="foldedCorner">
            <a:avLst>
              <a:gd name="adj" fmla="val 27955"/>
            </a:avLst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0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2A3FF6A-64F4-674E-0CD2-2D61E7C2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30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F4FF4F0-BAE2-1168-F50E-92B72F947512}"/>
              </a:ext>
            </a:extLst>
          </p:cNvPr>
          <p:cNvGrpSpPr/>
          <p:nvPr/>
        </p:nvGrpSpPr>
        <p:grpSpPr>
          <a:xfrm>
            <a:off x="838200" y="546099"/>
            <a:ext cx="10801030" cy="774700"/>
            <a:chOff x="640568" y="4389567"/>
            <a:chExt cx="10801030" cy="774700"/>
          </a:xfrm>
        </p:grpSpPr>
        <p:sp>
          <p:nvSpPr>
            <p:cNvPr id="4" name="フローチャート: 論理積ゲート 3">
              <a:extLst>
                <a:ext uri="{FF2B5EF4-FFF2-40B4-BE49-F238E27FC236}">
                  <a16:creationId xmlns:a16="http://schemas.microsoft.com/office/drawing/2014/main" id="{3D5BB78B-2445-EBCB-D2DF-05FD7E5FD10C}"/>
                </a:ext>
              </a:extLst>
            </p:cNvPr>
            <p:cNvSpPr/>
            <p:nvPr/>
          </p:nvSpPr>
          <p:spPr>
            <a:xfrm rot="10800000">
              <a:off x="640568" y="4389567"/>
              <a:ext cx="781072" cy="774700"/>
            </a:xfrm>
            <a:prstGeom prst="flowChartDelay">
              <a:avLst/>
            </a:prstGeom>
            <a:solidFill>
              <a:srgbClr val="CE92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E92BF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64C1FDE-0A37-8923-2D28-85E630CEB2BD}"/>
                </a:ext>
              </a:extLst>
            </p:cNvPr>
            <p:cNvSpPr/>
            <p:nvPr/>
          </p:nvSpPr>
          <p:spPr>
            <a:xfrm>
              <a:off x="1421640" y="4389569"/>
              <a:ext cx="9238885" cy="774000"/>
            </a:xfrm>
            <a:prstGeom prst="rect">
              <a:avLst/>
            </a:prstGeom>
            <a:solidFill>
              <a:srgbClr val="AD569D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フローチャート: 論理積ゲート 5">
              <a:extLst>
                <a:ext uri="{FF2B5EF4-FFF2-40B4-BE49-F238E27FC236}">
                  <a16:creationId xmlns:a16="http://schemas.microsoft.com/office/drawing/2014/main" id="{69CAC60C-E807-326F-6C9B-B69ADA03512D}"/>
                </a:ext>
              </a:extLst>
            </p:cNvPr>
            <p:cNvSpPr/>
            <p:nvPr/>
          </p:nvSpPr>
          <p:spPr>
            <a:xfrm rot="10800000" flipH="1">
              <a:off x="10660526" y="4389567"/>
              <a:ext cx="781072" cy="774700"/>
            </a:xfrm>
            <a:prstGeom prst="flowChartDelay">
              <a:avLst/>
            </a:prstGeom>
            <a:solidFill>
              <a:srgbClr val="AD569D">
                <a:alpha val="299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05A262-2F88-5E6B-2B9C-216D3A977F39}"/>
              </a:ext>
            </a:extLst>
          </p:cNvPr>
          <p:cNvSpPr txBox="1"/>
          <p:nvPr/>
        </p:nvSpPr>
        <p:spPr>
          <a:xfrm>
            <a:off x="992727" y="556720"/>
            <a:ext cx="781073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４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A86139-F73A-FE76-AE38-9828476AC420}"/>
              </a:ext>
            </a:extLst>
          </p:cNvPr>
          <p:cNvSpPr txBox="1"/>
          <p:nvPr/>
        </p:nvSpPr>
        <p:spPr>
          <a:xfrm>
            <a:off x="1928328" y="557273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衣服の安全上の問題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2047DE3-3567-BE0A-8AB5-BD44A5D6BEE9}"/>
              </a:ext>
            </a:extLst>
          </p:cNvPr>
          <p:cNvSpPr txBox="1"/>
          <p:nvPr/>
        </p:nvSpPr>
        <p:spPr>
          <a:xfrm>
            <a:off x="720000" y="1708078"/>
            <a:ext cx="10752646" cy="24929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多くの機能がある衣服だが、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衣服着用によってトラブルになることがある。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2246136-C0E0-1FB6-41FC-D6561B69D147}"/>
              </a:ext>
            </a:extLst>
          </p:cNvPr>
          <p:cNvGrpSpPr/>
          <p:nvPr/>
        </p:nvGrpSpPr>
        <p:grpSpPr>
          <a:xfrm>
            <a:off x="6401419" y="4009054"/>
            <a:ext cx="3160185" cy="977900"/>
            <a:chOff x="4072821" y="3985169"/>
            <a:chExt cx="3160185" cy="97790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8206987-E3CB-9094-B125-0001F81C3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2821" y="3985169"/>
              <a:ext cx="3160185" cy="9779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0F542B5-F577-DE69-7678-CC80B8749E0A}"/>
                </a:ext>
              </a:extLst>
            </p:cNvPr>
            <p:cNvSpPr txBox="1"/>
            <p:nvPr/>
          </p:nvSpPr>
          <p:spPr>
            <a:xfrm>
              <a:off x="4189654" y="4112444"/>
              <a:ext cx="2502703" cy="707886"/>
            </a:xfrm>
            <a:prstGeom prst="rect">
              <a:avLst/>
            </a:prstGeom>
            <a:noFill/>
            <a:effectLst/>
          </p:spPr>
          <p:txBody>
            <a:bodyPr wrap="square" rtlCol="0" anchor="t" anchorCtr="0">
              <a:spAutoFit/>
            </a:bodyPr>
            <a:lstStyle/>
            <a:p>
              <a:r>
                <a:rPr lang="ja-JP" altLang="en-US" sz="2000">
                  <a:latin typeface="MS Gothic" panose="020B0609070205080204" pitchFamily="49" charset="-128"/>
                  <a:ea typeface="MS Gothic" panose="020B0609070205080204" pitchFamily="49" charset="-128"/>
                </a:rPr>
                <a:t>どんなトラブルが</a:t>
              </a:r>
            </a:p>
            <a:p>
              <a:r>
                <a:rPr lang="ja-JP" altLang="en-US" sz="2000">
                  <a:latin typeface="MS Gothic" panose="020B0609070205080204" pitchFamily="49" charset="-128"/>
                  <a:ea typeface="MS Gothic" panose="020B0609070205080204" pitchFamily="49" charset="-128"/>
                </a:rPr>
                <a:t>考えられるだろう？</a:t>
              </a:r>
              <a:endParaRPr kumimoji="1" lang="ja-JP" altLang="en-US" sz="20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B463B28-42DB-0150-5169-7937DDC47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964" y="3578864"/>
            <a:ext cx="1824674" cy="27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A50976B-48D6-8EB6-5B6B-6AF81007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DD56B2-18F1-2622-C39E-0A404585323F}"/>
              </a:ext>
            </a:extLst>
          </p:cNvPr>
          <p:cNvSpPr txBox="1"/>
          <p:nvPr/>
        </p:nvSpPr>
        <p:spPr>
          <a:xfrm>
            <a:off x="720000" y="640087"/>
            <a:ext cx="10752646" cy="526297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すその長い衣服がエスカレーターや電車のドアに挟まれてけがをする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子供服のフードやひもが遊具やドアノブに引っかかり窒息する事故が起こる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衣服素材によってアレルギーを起こす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衣服の擦れや加工剤などでかぶれや炎症が起こる</a:t>
            </a:r>
          </a:p>
          <a:p>
            <a:pPr marL="468000" indent="-324000">
              <a:buFont typeface="Arial" panose="020B0604020202020204" pitchFamily="34" charset="0"/>
              <a:buChar char="•"/>
            </a:pP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汚れた衣服で細菌が繁殖して皮膚病になる</a:t>
            </a:r>
          </a:p>
          <a:p>
            <a:pPr marL="144000"/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　　　　　　　　　　　　　　　　　　　</a:t>
            </a:r>
            <a:r>
              <a:rPr lang="en-US" altLang="ja-JP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800" dirty="0">
                <a:latin typeface="MS Gothic" panose="020B0609070205080204" pitchFamily="49" charset="-128"/>
                <a:ea typeface="MS Gothic" panose="020B0609070205080204" pitchFamily="49" charset="-128"/>
              </a:rPr>
              <a:t>など</a:t>
            </a:r>
            <a:endParaRPr kumimoji="1" lang="ja-JP" altLang="en-US" sz="3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18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C5C11-4E08-1BA0-E3E1-547B2FE2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9E67AB98-2C7C-B743-CBF6-B3432049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01" y="136525"/>
            <a:ext cx="9060797" cy="3643700"/>
          </a:xfrm>
          <a:prstGeom prst="rect">
            <a:avLst/>
          </a:prstGeom>
        </p:spPr>
      </p:pic>
      <p:pic>
        <p:nvPicPr>
          <p:cNvPr id="12" name="図 11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4AB42BB0-BBF2-79D4-DCD9-D6585DED1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375" y="3818512"/>
            <a:ext cx="5195248" cy="24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74CB08-1981-AA64-50CD-5A88D666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1B90945-8642-2685-4376-B9EEF9A7BAA1}"/>
              </a:ext>
            </a:extLst>
          </p:cNvPr>
          <p:cNvGrpSpPr/>
          <p:nvPr/>
        </p:nvGrpSpPr>
        <p:grpSpPr>
          <a:xfrm>
            <a:off x="838200" y="546099"/>
            <a:ext cx="10801030" cy="774700"/>
            <a:chOff x="640568" y="4389567"/>
            <a:chExt cx="10801030" cy="774700"/>
          </a:xfrm>
        </p:grpSpPr>
        <p:sp>
          <p:nvSpPr>
            <p:cNvPr id="9" name="フローチャート: 論理積ゲート 8">
              <a:extLst>
                <a:ext uri="{FF2B5EF4-FFF2-40B4-BE49-F238E27FC236}">
                  <a16:creationId xmlns:a16="http://schemas.microsoft.com/office/drawing/2014/main" id="{2BB0FA75-62AC-7E51-FE74-25D29986DD79}"/>
                </a:ext>
              </a:extLst>
            </p:cNvPr>
            <p:cNvSpPr/>
            <p:nvPr/>
          </p:nvSpPr>
          <p:spPr>
            <a:xfrm rot="10800000">
              <a:off x="640568" y="4389567"/>
              <a:ext cx="781072" cy="774700"/>
            </a:xfrm>
            <a:prstGeom prst="flowChartDelay">
              <a:avLst/>
            </a:prstGeom>
            <a:solidFill>
              <a:srgbClr val="CE92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E92BF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7B5806A-38D7-A7AF-A245-97B3FC7EACD2}"/>
                </a:ext>
              </a:extLst>
            </p:cNvPr>
            <p:cNvSpPr/>
            <p:nvPr/>
          </p:nvSpPr>
          <p:spPr>
            <a:xfrm>
              <a:off x="1421640" y="4389569"/>
              <a:ext cx="9238885" cy="774000"/>
            </a:xfrm>
            <a:prstGeom prst="rect">
              <a:avLst/>
            </a:prstGeom>
            <a:solidFill>
              <a:srgbClr val="AD569D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フローチャート: 論理積ゲート 13">
              <a:extLst>
                <a:ext uri="{FF2B5EF4-FFF2-40B4-BE49-F238E27FC236}">
                  <a16:creationId xmlns:a16="http://schemas.microsoft.com/office/drawing/2014/main" id="{EE3A632E-108D-C9B4-CAD5-6B83ECF79B6A}"/>
                </a:ext>
              </a:extLst>
            </p:cNvPr>
            <p:cNvSpPr/>
            <p:nvPr/>
          </p:nvSpPr>
          <p:spPr>
            <a:xfrm rot="10800000" flipH="1">
              <a:off x="10660526" y="4389567"/>
              <a:ext cx="781072" cy="774700"/>
            </a:xfrm>
            <a:prstGeom prst="flowChartDelay">
              <a:avLst/>
            </a:prstGeom>
            <a:solidFill>
              <a:srgbClr val="AD569D">
                <a:alpha val="299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3F56EB-E6E4-998D-9747-9F3AEDD6C451}"/>
              </a:ext>
            </a:extLst>
          </p:cNvPr>
          <p:cNvSpPr txBox="1"/>
          <p:nvPr/>
        </p:nvSpPr>
        <p:spPr>
          <a:xfrm>
            <a:off x="992727" y="556720"/>
            <a:ext cx="781073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１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4D6D09-B15C-584C-B87E-3D3F5DE82770}"/>
              </a:ext>
            </a:extLst>
          </p:cNvPr>
          <p:cNvSpPr txBox="1"/>
          <p:nvPr/>
        </p:nvSpPr>
        <p:spPr>
          <a:xfrm>
            <a:off x="1928328" y="557273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衣服と私たち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C29D44-A8F5-ECB2-0A00-BA762564FAE3}"/>
              </a:ext>
            </a:extLst>
          </p:cNvPr>
          <p:cNvSpPr txBox="1"/>
          <p:nvPr/>
        </p:nvSpPr>
        <p:spPr>
          <a:xfrm>
            <a:off x="720000" y="2192321"/>
            <a:ext cx="10752646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あなたはなぜ、服を着る？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4E4302C-AD44-7E48-2028-D8F1644F50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071" y="3301997"/>
            <a:ext cx="1915160" cy="303276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7709157-5033-3C6C-0B97-D2A61B975D21}"/>
              </a:ext>
            </a:extLst>
          </p:cNvPr>
          <p:cNvGrpSpPr/>
          <p:nvPr/>
        </p:nvGrpSpPr>
        <p:grpSpPr>
          <a:xfrm>
            <a:off x="5926296" y="3770345"/>
            <a:ext cx="3160185" cy="977900"/>
            <a:chOff x="4072821" y="3985169"/>
            <a:chExt cx="3160185" cy="977900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63EDE09-68A7-4D92-B2BE-9D0107D5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2821" y="3985169"/>
              <a:ext cx="3160185" cy="977900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1CC12C2-5CE9-49E2-6C8F-7B9FAB5A6F70}"/>
                </a:ext>
              </a:extLst>
            </p:cNvPr>
            <p:cNvSpPr txBox="1"/>
            <p:nvPr/>
          </p:nvSpPr>
          <p:spPr>
            <a:xfrm>
              <a:off x="4189654" y="4112444"/>
              <a:ext cx="2502703" cy="707886"/>
            </a:xfrm>
            <a:prstGeom prst="rect">
              <a:avLst/>
            </a:prstGeom>
            <a:noFill/>
            <a:effectLst/>
          </p:spPr>
          <p:txBody>
            <a:bodyPr wrap="square" rtlCol="0" anchor="t" anchorCtr="0">
              <a:spAutoFit/>
            </a:bodyPr>
            <a:lstStyle/>
            <a:p>
              <a:r>
                <a:rPr lang="ja-JP" altLang="en-US" sz="2000" dirty="0">
                  <a:latin typeface="MS Gothic" panose="020B0609070205080204" pitchFamily="49" charset="-128"/>
                  <a:ea typeface="MS Gothic" panose="020B0609070205080204" pitchFamily="49" charset="-128"/>
                </a:rPr>
                <a:t>服を着ないとどんな不都合があるかな。</a:t>
              </a:r>
              <a:endParaRPr kumimoji="1" lang="ja-JP" altLang="en-US" sz="20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41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90998432-66D4-DEBF-0B00-FC24C9BD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083BE8-F1E7-1E6D-F218-3804778B5C4F}"/>
              </a:ext>
            </a:extLst>
          </p:cNvPr>
          <p:cNvSpPr txBox="1"/>
          <p:nvPr/>
        </p:nvSpPr>
        <p:spPr>
          <a:xfrm>
            <a:off x="531743" y="263001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衣服を着るようになったのはなぜ？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BA4AA09-E637-6C73-AB59-77E9126D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129" y="857365"/>
            <a:ext cx="7710264" cy="54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93E35-8E6D-28C2-10CE-D67471FE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1108BDF-03C6-6471-E789-C524A25F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5ECDDCB-7477-4706-11F8-CF6F6F55AFD9}"/>
              </a:ext>
            </a:extLst>
          </p:cNvPr>
          <p:cNvGrpSpPr/>
          <p:nvPr/>
        </p:nvGrpSpPr>
        <p:grpSpPr>
          <a:xfrm>
            <a:off x="838200" y="546099"/>
            <a:ext cx="10801030" cy="774700"/>
            <a:chOff x="640568" y="4389567"/>
            <a:chExt cx="10801030" cy="774700"/>
          </a:xfrm>
        </p:grpSpPr>
        <p:sp>
          <p:nvSpPr>
            <p:cNvPr id="5" name="フローチャート: 論理積ゲート 4">
              <a:extLst>
                <a:ext uri="{FF2B5EF4-FFF2-40B4-BE49-F238E27FC236}">
                  <a16:creationId xmlns:a16="http://schemas.microsoft.com/office/drawing/2014/main" id="{1AE361CA-9065-02B1-5F4E-5E50122B2C0D}"/>
                </a:ext>
              </a:extLst>
            </p:cNvPr>
            <p:cNvSpPr/>
            <p:nvPr/>
          </p:nvSpPr>
          <p:spPr>
            <a:xfrm rot="10800000">
              <a:off x="640568" y="4389567"/>
              <a:ext cx="781072" cy="774700"/>
            </a:xfrm>
            <a:prstGeom prst="flowChartDelay">
              <a:avLst/>
            </a:prstGeom>
            <a:solidFill>
              <a:srgbClr val="CE92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E92BF"/>
                </a:solidFill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B259D72-3C1A-5B9E-D431-D659B60323DB}"/>
                </a:ext>
              </a:extLst>
            </p:cNvPr>
            <p:cNvSpPr/>
            <p:nvPr/>
          </p:nvSpPr>
          <p:spPr>
            <a:xfrm>
              <a:off x="1421640" y="4389569"/>
              <a:ext cx="9238885" cy="774000"/>
            </a:xfrm>
            <a:prstGeom prst="rect">
              <a:avLst/>
            </a:prstGeom>
            <a:solidFill>
              <a:srgbClr val="AD569D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フローチャート: 論理積ゲート 7">
              <a:extLst>
                <a:ext uri="{FF2B5EF4-FFF2-40B4-BE49-F238E27FC236}">
                  <a16:creationId xmlns:a16="http://schemas.microsoft.com/office/drawing/2014/main" id="{1BFFACE6-8C03-DC73-D990-28A1892D7CBA}"/>
                </a:ext>
              </a:extLst>
            </p:cNvPr>
            <p:cNvSpPr/>
            <p:nvPr/>
          </p:nvSpPr>
          <p:spPr>
            <a:xfrm rot="10800000" flipH="1">
              <a:off x="10660526" y="4389567"/>
              <a:ext cx="781072" cy="774700"/>
            </a:xfrm>
            <a:prstGeom prst="flowChartDelay">
              <a:avLst/>
            </a:prstGeom>
            <a:solidFill>
              <a:srgbClr val="AD569D">
                <a:alpha val="299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824234-4407-DB83-3C22-4A882F1AAB01}"/>
              </a:ext>
            </a:extLst>
          </p:cNvPr>
          <p:cNvSpPr txBox="1"/>
          <p:nvPr/>
        </p:nvSpPr>
        <p:spPr>
          <a:xfrm>
            <a:off x="992727" y="556720"/>
            <a:ext cx="781073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２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F31D0A-DCCB-4D88-E8BF-F7F4FF4DFDF2}"/>
              </a:ext>
            </a:extLst>
          </p:cNvPr>
          <p:cNvSpPr txBox="1"/>
          <p:nvPr/>
        </p:nvSpPr>
        <p:spPr>
          <a:xfrm>
            <a:off x="1928328" y="557273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衣服の機能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F4E4D8-331E-02EE-F58A-D5967B14F161}"/>
              </a:ext>
            </a:extLst>
          </p:cNvPr>
          <p:cNvSpPr txBox="1"/>
          <p:nvPr/>
        </p:nvSpPr>
        <p:spPr>
          <a:xfrm>
            <a:off x="720000" y="2690471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衣服には大きく分けて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つの機能がある。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3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90AE5-9F3B-CBEF-A6B1-0B7F23A0C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78416879-6590-F919-A553-AA2CEAD1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E30832-2BE5-62FA-AFE1-987A7DE84B3E}"/>
              </a:ext>
            </a:extLst>
          </p:cNvPr>
          <p:cNvSpPr txBox="1"/>
          <p:nvPr/>
        </p:nvSpPr>
        <p:spPr>
          <a:xfrm>
            <a:off x="720000" y="539998"/>
            <a:ext cx="9238191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①　</a:t>
            </a:r>
            <a:r>
              <a:rPr lang="ja-JP" altLang="en-US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保健衛生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上の機能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444C54-9A20-F213-8E24-A34EE7C37476}"/>
              </a:ext>
            </a:extLst>
          </p:cNvPr>
          <p:cNvSpPr txBox="1"/>
          <p:nvPr/>
        </p:nvSpPr>
        <p:spPr>
          <a:xfrm>
            <a:off x="720000" y="2598003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暑さや寒さ、汚れなどから私たちを守ってくれる機能。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メモ 3">
            <a:extLst>
              <a:ext uri="{FF2B5EF4-FFF2-40B4-BE49-F238E27FC236}">
                <a16:creationId xmlns:a16="http://schemas.microsoft.com/office/drawing/2014/main" id="{259BD9DC-691A-DD15-958A-A6EE624D3396}"/>
              </a:ext>
            </a:extLst>
          </p:cNvPr>
          <p:cNvSpPr/>
          <p:nvPr/>
        </p:nvSpPr>
        <p:spPr>
          <a:xfrm>
            <a:off x="1991798" y="601595"/>
            <a:ext cx="3179204" cy="787584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2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1CF39-0895-4B12-D79A-BCEF6FBC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8FECDDC-4CB3-B0FA-38F4-2B5EED4F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D1A743-6BA0-7B12-4EBA-7A57F16782F6}"/>
              </a:ext>
            </a:extLst>
          </p:cNvPr>
          <p:cNvSpPr txBox="1"/>
          <p:nvPr/>
        </p:nvSpPr>
        <p:spPr>
          <a:xfrm>
            <a:off x="720000" y="540000"/>
            <a:ext cx="10752646" cy="29854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例えば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</a:p>
          <a:p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寒い時は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保温性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の高い素材の衣服を着たり、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重ね着</a:t>
            </a:r>
            <a:r>
              <a:rPr lang="en-US" altLang="ja-JP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600" dirty="0">
                <a:latin typeface="MS Gothic" panose="020B0609070205080204" pitchFamily="49" charset="-128"/>
                <a:ea typeface="MS Gothic" panose="020B0609070205080204" pitchFamily="49" charset="-128"/>
              </a:rPr>
              <a:t>をしたりして体温を調節している。</a:t>
            </a:r>
            <a:endParaRPr kumimoji="1" lang="ja-JP" altLang="en-US" sz="4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8" name="図 7" descr="人, 子供, 女の子, おもちゃ が含まれている画像&#10;&#10;自動的に生成された説明">
            <a:extLst>
              <a:ext uri="{FF2B5EF4-FFF2-40B4-BE49-F238E27FC236}">
                <a16:creationId xmlns:a16="http://schemas.microsoft.com/office/drawing/2014/main" id="{142E132F-749F-0642-24C9-EA71BB6D05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542" y="3252171"/>
            <a:ext cx="4774915" cy="2815210"/>
          </a:xfrm>
          <a:prstGeom prst="rect">
            <a:avLst/>
          </a:prstGeom>
        </p:spPr>
      </p:pic>
      <p:sp>
        <p:nvSpPr>
          <p:cNvPr id="9" name="メモ 5">
            <a:extLst>
              <a:ext uri="{FF2B5EF4-FFF2-40B4-BE49-F238E27FC236}">
                <a16:creationId xmlns:a16="http://schemas.microsoft.com/office/drawing/2014/main" id="{2DEC4F0A-8300-EDEF-FAA5-86F22DB8937A}"/>
              </a:ext>
            </a:extLst>
          </p:cNvPr>
          <p:cNvSpPr/>
          <p:nvPr/>
        </p:nvSpPr>
        <p:spPr>
          <a:xfrm>
            <a:off x="3161870" y="1489755"/>
            <a:ext cx="2139595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メモ 6">
            <a:extLst>
              <a:ext uri="{FF2B5EF4-FFF2-40B4-BE49-F238E27FC236}">
                <a16:creationId xmlns:a16="http://schemas.microsoft.com/office/drawing/2014/main" id="{2291EE36-EAD8-E240-02AD-24F9E3EF3428}"/>
              </a:ext>
            </a:extLst>
          </p:cNvPr>
          <p:cNvSpPr/>
          <p:nvPr/>
        </p:nvSpPr>
        <p:spPr>
          <a:xfrm>
            <a:off x="2538535" y="2194233"/>
            <a:ext cx="2139595" cy="626722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3068__x6642__x9593_ xmlns="00c92678-ffac-41a5-9288-135868ad8e8c" xsi:nil="true"/>
    <TaxCatchAll xmlns="9121a088-fc71-45a6-8b1f-b176b5eb726b" xsi:nil="true"/>
    <lcf76f155ced4ddcb4097134ff3c332f xmlns="00c92678-ffac-41a5-9288-135868ad8e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A7F7802BC47F447A89A911457D48D3C" ma:contentTypeVersion="16" ma:contentTypeDescription="新しいドキュメントを作成します。" ma:contentTypeScope="" ma:versionID="5ea64dc30f45962dc8b667f574c4a3bc">
  <xsd:schema xmlns:xsd="http://www.w3.org/2001/XMLSchema" xmlns:xs="http://www.w3.org/2001/XMLSchema" xmlns:p="http://schemas.microsoft.com/office/2006/metadata/properties" xmlns:ns2="00c92678-ffac-41a5-9288-135868ad8e8c" xmlns:ns3="9121a088-fc71-45a6-8b1f-b176b5eb726b" targetNamespace="http://schemas.microsoft.com/office/2006/metadata/properties" ma:root="true" ma:fieldsID="4c0275a0888d2faee6eda2c50ff0c063" ns2:_="" ns3:_="">
    <xsd:import namespace="00c92678-ffac-41a5-9288-135868ad8e8c"/>
    <xsd:import namespace="9121a088-fc71-45a6-8b1f-b176b5eb72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_x65e5__x4ed8__x3068__x6642__x9593_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92678-ffac-41a5-9288-135868ad8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47d9727b-d437-458e-8008-9f484a169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x65e5__x4ed8__x3068__x6642__x9593_" ma:index="20" nillable="true" ma:displayName="日付と時間" ma:format="DateOnly" ma:internalName="_x65e5__x4ed8__x3068__x6642__x9593_">
      <xsd:simpleType>
        <xsd:restriction base="dms:DateTim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1a088-fc71-45a6-8b1f-b176b5eb726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437ef09-308f-46e4-b65f-eea847356b21}" ma:internalName="TaxCatchAll" ma:showField="CatchAllData" ma:web="9121a088-fc71-45a6-8b1f-b176b5eb72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39E7A2-CB03-4C94-9A7A-42BE198D406B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9121a088-fc71-45a6-8b1f-b176b5eb726b"/>
    <ds:schemaRef ds:uri="http://purl.org/dc/terms/"/>
    <ds:schemaRef ds:uri="http://schemas.openxmlformats.org/package/2006/metadata/core-properties"/>
    <ds:schemaRef ds:uri="00c92678-ffac-41a5-9288-135868ad8e8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AFD9F4-7F0F-453A-8132-B2DC4D31AE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0BB965-FE73-4818-8AFB-DC2DB44B1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92678-ffac-41a5-9288-135868ad8e8c"/>
    <ds:schemaRef ds:uri="9121a088-fc71-45a6-8b1f-b176b5eb72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825</Words>
  <Application>Microsoft Macintosh PowerPoint</Application>
  <PresentationFormat>ワイド画面</PresentationFormat>
  <Paragraphs>127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7" baseType="lpstr">
      <vt:lpstr>MS Gothic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石本 忠廣</dc:creator>
  <cp:keywords/>
  <dc:description/>
  <cp:lastModifiedBy>Microsoft Office User</cp:lastModifiedBy>
  <cp:revision>66</cp:revision>
  <cp:lastPrinted>2021-12-07T06:42:54Z</cp:lastPrinted>
  <dcterms:created xsi:type="dcterms:W3CDTF">2021-12-07T04:03:17Z</dcterms:created>
  <dcterms:modified xsi:type="dcterms:W3CDTF">2026-03-05T05:13:49Z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0x0101005A7F7802BC47F447A89A911457D48D3C</vt:lpwstr>
  </property>
  <property fmtid="{D5CDD505-2E9C-101B-9397-08002B2CF9AE}" pid="3" name="MediaServiceImageTags">
    <vt:lpwstr/>
  </property>
</Properties>
</file>